
<file path=[Content_Types].xml><?xml version="1.0" encoding="utf-8"?>
<ns0:Types xmlns:ns0="http://schemas.openxmlformats.org/package/2006/content-types">
  <ns0:Default Extension="xml" ContentType="application/xml"/>
  <ns0:Default Extension="rels" ContentType="application/vnd.openxmlformats-package.relationships+xml"/>
  <ns0:Default Extension="png" ContentType="image/png"/>
  <ns0:Default Extension="jpeg" ContentType="image/jpeg"/>
  <ns0:Override PartName="/_rels/.rels" ContentType="application/vnd.openxmlformats-package.relationships+xml"/>
  <ns0:Override PartName="/docProps/core.xml" ContentType="application/vnd.openxmlformats-package.core-properties+xml"/>
  <ns0:Override PartName="/docProps/app.xml" ContentType="application/vnd.openxmlformats-officedocument.extended-properties+xml"/>
  <ns0:Override PartName="/docProps/custom.xml" ContentType="application/vnd.openxmlformats-officedocument.custom-properties+xml"/>
  <ns0:Override PartName="/ppt/presentation.xml" ContentType="application/vnd.openxmlformats-officedocument.presentationml.presentation.main+xml"/>
  <ns0:Override PartName="/ppt/diagrams/layout3.xml" ContentType="application/vnd.openxmlformats-officedocument.drawingml.diagramLayout+xml"/>
  <ns0:Override PartName="/ppt/diagrams/colors4.xml" ContentType="application/vnd.openxmlformats-officedocument.drawingml.diagramColors+xml"/>
  <ns0:Override PartName="/ppt/diagrams/data3.xml" ContentType="application/vnd.openxmlformats-officedocument.drawingml.diagramData+xml"/>
  <ns0:Override PartName="/ppt/diagrams/drawing2.xml" ContentType="application/vnd.ms-office.drawingml.diagramDrawing+xml"/>
  <ns0:Override PartName="/ppt/diagrams/quickStyle3.xml" ContentType="application/vnd.openxmlformats-officedocument.drawingml.diagramStyle+xml"/>
  <ns0:Override PartName="/ppt/diagrams/colors2.xml" ContentType="application/vnd.openxmlformats-officedocument.drawingml.diagramColors+xml"/>
  <ns0:Override PartName="/ppt/diagrams/layout1.xml" ContentType="application/vnd.openxmlformats-officedocument.drawingml.diagramLayout+xml"/>
  <ns0:Override PartName="/ppt/diagrams/drawing4.xml" ContentType="application/vnd.ms-office.drawingml.diagramDrawing+xml"/>
  <ns0:Override PartName="/ppt/diagrams/colors1.xml" ContentType="application/vnd.openxmlformats-officedocument.drawingml.diagramColors+xml"/>
  <ns0:Override PartName="/ppt/diagrams/layout4.xml" ContentType="application/vnd.openxmlformats-officedocument.drawingml.diagramLayout+xml"/>
  <ns0:Override PartName="/ppt/diagrams/quickStyle2.xml" ContentType="application/vnd.openxmlformats-officedocument.drawingml.diagramStyle+xml"/>
  <ns0:Override PartName="/ppt/diagrams/drawing1.xml" ContentType="application/vnd.ms-office.drawingml.diagramDrawing+xml"/>
  <ns0:Override PartName="/ppt/diagrams/data4.xml" ContentType="application/vnd.openxmlformats-officedocument.drawingml.diagramData+xml"/>
  <ns0:Override PartName="/ppt/diagrams/data1.xml" ContentType="application/vnd.openxmlformats-officedocument.drawingml.diagramData+xml"/>
  <ns0:Override PartName="/ppt/diagrams/_rels/drawing3.xml.rels" ContentType="application/vnd.openxmlformats-package.relationships+xml"/>
  <ns0:Override PartName="/ppt/diagrams/_rels/data3.xml.rels" ContentType="application/vnd.openxmlformats-package.relationships+xml"/>
  <ns0:Override PartName="/ppt/diagrams/quickStyle4.xml" ContentType="application/vnd.openxmlformats-officedocument.drawingml.diagramStyle+xml"/>
  <ns0:Override PartName="/ppt/diagrams/drawing3.xml" ContentType="application/vnd.ms-office.drawingml.diagramDrawing+xml"/>
  <ns0:Override PartName="/ppt/diagrams/quickStyle1.xml" ContentType="application/vnd.openxmlformats-officedocument.drawingml.diagramStyle+xml"/>
  <ns0:Override PartName="/ppt/diagrams/data2.xml" ContentType="application/vnd.openxmlformats-officedocument.drawingml.diagramData+xml"/>
  <ns0:Override PartName="/ppt/diagrams/colors3.xml" ContentType="application/vnd.openxmlformats-officedocument.drawingml.diagramColors+xml"/>
  <ns0:Override PartName="/ppt/diagrams/layout2.xml" ContentType="application/vnd.openxmlformats-officedocument.drawingml.diagramLayout+xml"/>
  <ns0:Override PartName="/ppt/slideMasters/_rels/slideMaster1.xml.rels" ContentType="application/vnd.openxmlformats-package.relationships+xml"/>
  <ns0:Override PartName="/ppt/slideMasters/slideMaster1.xml" ContentType="application/vnd.openxmlformats-officedocument.presentationml.slideMaster+xml"/>
  <ns0:Override PartName="/ppt/presProps.xml" ContentType="application/vnd.openxmlformats-officedocument.presentationml.presProps+xml"/>
  <ns0:Override PartName="/ppt/theme/theme1.xml" ContentType="application/vnd.openxmlformats-officedocument.theme+xml"/>
  <ns0:Override PartName="/ppt/slideLayouts/_rels/slideLayout9.xml.rels" ContentType="application/vnd.openxmlformats-package.relationships+xml"/>
  <ns0:Override PartName="/ppt/slideLayouts/_rels/slideLayout8.xml.rels" ContentType="application/vnd.openxmlformats-package.relationships+xml"/>
  <ns0:Override PartName="/ppt/slideLayouts/_rels/slideLayout7.xml.rels" ContentType="application/vnd.openxmlformats-package.relationships+xml"/>
  <ns0:Override PartName="/ppt/slideLayouts/_rels/slideLayout11.xml.rels" ContentType="application/vnd.openxmlformats-package.relationships+xml"/>
  <ns0:Override PartName="/ppt/slideLayouts/_rels/slideLayout3.xml.rels" ContentType="application/vnd.openxmlformats-package.relationships+xml"/>
  <ns0:Override PartName="/ppt/slideLayouts/_rels/slideLayout6.xml.rels" ContentType="application/vnd.openxmlformats-package.relationships+xml"/>
  <ns0:Override PartName="/ppt/slideLayouts/_rels/slideLayout10.xml.rels" ContentType="application/vnd.openxmlformats-package.relationships+xml"/>
  <ns0:Override PartName="/ppt/slideLayouts/_rels/slideLayout2.xml.rels" ContentType="application/vnd.openxmlformats-package.relationships+xml"/>
  <ns0:Override PartName="/ppt/slideLayouts/_rels/slideLayout5.xml.rels" ContentType="application/vnd.openxmlformats-package.relationships+xml"/>
  <ns0:Override PartName="/ppt/slideLayouts/_rels/slideLayout4.xml.rels" ContentType="application/vnd.openxmlformats-package.relationships+xml"/>
  <ns0:Override PartName="/ppt/slideLayouts/_rels/slideLayout1.xml.rels" ContentType="application/vnd.openxmlformats-package.relationships+xml"/>
  <ns0:Override PartName="/ppt/slideLayouts/slideLayout1.xml" ContentType="application/vnd.openxmlformats-officedocument.presentationml.slideLayout+xml"/>
  <ns0:Override PartName="/ppt/slideLayouts/slideLayout2.xml" ContentType="application/vnd.openxmlformats-officedocument.presentationml.slideLayout+xml"/>
  <ns0:Override PartName="/ppt/slideLayouts/slideLayout3.xml" ContentType="application/vnd.openxmlformats-officedocument.presentationml.slideLayout+xml"/>
  <ns0:Override PartName="/ppt/slideLayouts/slideLayout4.xml" ContentType="application/vnd.openxmlformats-officedocument.presentationml.slideLayout+xml"/>
  <ns0:Override PartName="/ppt/slideLayouts/slideLayout5.xml" ContentType="application/vnd.openxmlformats-officedocument.presentationml.slideLayout+xml"/>
  <ns0:Override PartName="/ppt/slideLayouts/slideLayout10.xml" ContentType="application/vnd.openxmlformats-officedocument.presentationml.slideLayout+xml"/>
  <ns0:Override PartName="/ppt/slideLayouts/slideLayout6.xml" ContentType="application/vnd.openxmlformats-officedocument.presentationml.slideLayout+xml"/>
  <ns0:Override PartName="/ppt/slideLayouts/slideLayout11.xml" ContentType="application/vnd.openxmlformats-officedocument.presentationml.slideLayout+xml"/>
  <ns0:Override PartName="/ppt/slideLayouts/slideLayout7.xml" ContentType="application/vnd.openxmlformats-officedocument.presentationml.slideLayout+xml"/>
  <ns0:Override PartName="/ppt/slideLayouts/slideLayout8.xml" ContentType="application/vnd.openxmlformats-officedocument.presentationml.slideLayout+xml"/>
  <ns0:Override PartName="/ppt/slideLayouts/slideLayout9.xml" ContentType="application/vnd.openxmlformats-officedocument.presentationml.slideLayout+xml"/>
  <ns0:Override PartName="/ppt/_rels/presentation.xml.rels" ContentType="application/vnd.openxmlformats-package.relationships+xml"/>
  <ns0:Override PartName="/ppt/media/OOXDiagramDrawingRels3_2.png" ContentType="image/png"/>
  <ns0:Override PartName="/ppt/media/image18.jpeg" ContentType="image/jpeg"/>
  <ns0:Override PartName="/ppt/media/image78.png" ContentType="image/png"/>
  <ns0:Override PartName="/ppt/media/image16.jpeg" ContentType="image/jpeg"/>
  <ns0:Override PartName="/ppt/media/image15.wmf" ContentType="image/x-wmf"/>
  <ns0:Override PartName="/ppt/media/image69.jpeg" ContentType="image/jpeg"/>
  <ns0:Override PartName="/ppt/media/image1.png" ContentType="image/png"/>
  <ns0:Override PartName="/ppt/media/image33.png" ContentType="image/png"/>
  <ns0:Override PartName="/ppt/media/image17.jpeg" ContentType="image/jpeg"/>
  <ns0:Override PartName="/ppt/media/image25.wmf" ContentType="image/x-wmf"/>
  <ns0:Override PartName="/ppt/media/image3.png" ContentType="image/png"/>
  <ns0:Override PartName="/ppt/media/image5.png" ContentType="image/png"/>
  <ns0:Override PartName="/ppt/media/image73.jpeg" ContentType="image/jpeg"/>
  <ns0:Override PartName="/ppt/media/image4.png" ContentType="image/png"/>
  <ns0:Override PartName="/ppt/media/image7.png" ContentType="image/png"/>
  <ns0:Override PartName="/ppt/media/image43.jpeg" ContentType="image/jpeg"/>
  <ns0:Override PartName="/ppt/media/image35.png" ContentType="image/png"/>
  <ns0:Override PartName="/ppt/media/image42.jpeg" ContentType="image/jpeg"/>
  <ns0:Override PartName="/ppt/media/image29.png" ContentType="image/png"/>
  <ns0:Override PartName="/ppt/media/image51.wmf" ContentType="image/x-wmf"/>
  <ns0:Override PartName="/ppt/media/image12.jpeg" ContentType="image/jpeg"/>
  <ns0:Override PartName="/ppt/media/image2.jpeg" ContentType="image/jpeg"/>
  <ns0:Override PartName="/ppt/media/image99.wmf" ContentType="image/x-wmf"/>
  <ns0:Override PartName="/ppt/media/image31.png" ContentType="image/png"/>
  <ns0:Override PartName="/ppt/media/image111.png" ContentType="image/png"/>
  <ns0:Override PartName="/ppt/media/image10.jpeg" ContentType="image/jpeg"/>
  <ns0:Override PartName="/ppt/media/image88.png" ContentType="image/png"/>
  <ns0:Override PartName="/ppt/media/image45.wmf" ContentType="image/x-wmf"/>
  <ns0:Override PartName="/ppt/media/image13.jpeg" ContentType="image/jpeg"/>
  <ns0:Override PartName="/ppt/media/image79.png" ContentType="image/png"/>
  <ns0:Override PartName="/ppt/media/image8.png" ContentType="image/png"/>
  <ns0:Override PartName="/ppt/media/image55.jpeg" ContentType="image/jpeg"/>
  <ns0:Override PartName="/ppt/media/image44.jpeg" ContentType="image/jpeg"/>
  <ns0:Override PartName="/ppt/media/image49.png" ContentType="image/png"/>
  <ns0:Override PartName="/ppt/media/image37.jpeg" ContentType="image/jpeg"/>
  <ns0:Override PartName="/ppt/media/image85.png" ContentType="image/png"/>
  <ns0:Override PartName="/ppt/media/image32.png" ContentType="image/png"/>
  <ns0:Override PartName="/ppt/media/image50.jpeg" ContentType="image/jpeg"/>
  <ns0:Override PartName="/ppt/media/image52.wmf" ContentType="image/x-wmf"/>
  <ns0:Override PartName="/ppt/media/image57.jpeg" ContentType="image/jpeg"/>
  <ns0:Override PartName="/ppt/media/image54.jpeg" ContentType="image/jpeg"/>
  <ns0:Override PartName="/ppt/media/image93.png" ContentType="image/png"/>
  <ns0:Override PartName="/ppt/media/image41.jpeg" ContentType="image/jpeg"/>
  <ns0:Override PartName="/ppt/media/image89.png" ContentType="image/png"/>
  <ns0:Override PartName="/ppt/media/image59.wmf" ContentType="image/x-wmf"/>
  <ns0:Override PartName="/ppt/media/image47.wmf" ContentType="image/x-wmf"/>
  <ns0:Override PartName="/ppt/media/OOXDiagramDataRels3_2.png" ContentType="image/png"/>
  <ns0:Override PartName="/ppt/media/image39.wmf" ContentType="image/x-wmf"/>
  <ns0:Override PartName="/ppt/media/image38.wmf" ContentType="image/x-wmf"/>
  <ns0:Override PartName="/ppt/media/image65.jpeg" ContentType="image/jpeg"/>
  <ns0:Override PartName="/ppt/media/image34.png" ContentType="image/png"/>
  <ns0:Override PartName="/ppt/media/image30.jpeg" ContentType="image/jpeg"/>
  <ns0:Override PartName="/ppt/media/image6.png" ContentType="image/png"/>
  <ns0:Override PartName="/ppt/media/image94.png" ContentType="image/png"/>
  <ns0:Override PartName="/ppt/media/image26.png" ContentType="image/png"/>
  <ns0:Override PartName="/ppt/media/image91.png" ContentType="image/png"/>
  <ns0:Override PartName="/ppt/media/image11.jpeg" ContentType="image/jpeg"/>
  <ns0:Override PartName="/ppt/media/image95.png" ContentType="image/png"/>
  <ns0:Override PartName="/ppt/media/image27.png" ContentType="image/png"/>
  <ns0:Override PartName="/ppt/media/image48.jpeg" ContentType="image/jpeg"/>
  <ns0:Override PartName="/ppt/media/image36.jpeg" ContentType="image/jpeg"/>
  <ns0:Override PartName="/ppt/media/OOXDiagramDataRels3_1.png" ContentType="image/png"/>
  <ns0:Override PartName="/ppt/media/image53.jpeg" ContentType="image/jpeg"/>
  <ns0:Override PartName="/ppt/media/OOXDiagramDataRels3_3.png" ContentType="image/png"/>
  <ns0:Override PartName="/ppt/media/image14.wmf" ContentType="image/x-wmf"/>
  <ns0:Override PartName="/ppt/media/image105.png" ContentType="image/png"/>
  <ns0:Override PartName="/ppt/media/image23.jpeg" ContentType="image/jpeg"/>
  <ns0:Override PartName="/ppt/media/image92.png" ContentType="image/png"/>
  <ns0:Override PartName="/ppt/media/image24.png" ContentType="image/png"/>
  <ns0:Override PartName="/ppt/media/image58.jpeg" ContentType="image/jpeg"/>
  <ns0:Override PartName="/ppt/media/image60.wmf" ContentType="image/x-wmf"/>
  <ns0:Override PartName="/ppt/media/OOXDiagramDrawingRels3_0.png" ContentType="image/png"/>
  <ns0:Override PartName="/ppt/media/image61.jpeg" ContentType="image/jpeg"/>
  <ns0:Override PartName="/ppt/media/OOXDiagramDrawingRels3_3.png" ContentType="image/png"/>
  <ns0:Override PartName="/ppt/media/image62.jpeg" ContentType="image/jpeg"/>
  <ns0:Override PartName="/ppt/media/image109.jpeg" ContentType="image/jpeg"/>
  <ns0:Override PartName="/ppt/media/image63.jpeg" ContentType="image/jpeg"/>
  <ns0:Override PartName="/ppt/media/image64.jpeg" ContentType="image/jpeg"/>
  <ns0:Override PartName="/ppt/media/image66.jpeg" ContentType="image/jpeg"/>
  <ns0:Override PartName="/ppt/media/image67.jpeg" ContentType="image/jpeg"/>
  <ns0:Override PartName="/ppt/media/image68.jpeg" ContentType="image/jpeg"/>
  <ns0:Override PartName="/ppt/media/image110.png" ContentType="image/png"/>
  <ns0:Override PartName="/ppt/media/image70.jpeg" ContentType="image/jpeg"/>
  <ns0:Override PartName="/ppt/media/image117.jpeg" ContentType="image/jpeg"/>
  <ns0:Override PartName="/ppt/media/hdphoto1.wdp" ContentType="image/vnd.ms-photo"/>
  <ns0:Override PartName="/ppt/media/image20.png" ContentType="image/png"/>
  <ns0:Override PartName="/ppt/media/image71.jpeg" ContentType="image/jpeg"/>
  <ns0:Override PartName="/ppt/media/image72.jpeg" ContentType="image/jpeg"/>
  <ns0:Override PartName="/ppt/media/image106.png" ContentType="image/png"/>
  <ns0:Override PartName="/ppt/media/image74.png" ContentType="image/png"/>
  <ns0:Override PartName="/ppt/media/image76.jpeg" ContentType="image/jpeg"/>
  <ns0:Override PartName="/ppt/media/image102.png" ContentType="image/png"/>
  <ns0:Override PartName="/ppt/media/image116.png" ContentType="image/png"/>
  <ns0:Override PartName="/ppt/media/image84.png" ContentType="image/png"/>
  <ns0:Override PartName="/ppt/media/image86.png" ContentType="image/png"/>
  <ns0:Override PartName="/ppt/media/image19.jpeg" ContentType="image/jpeg"/>
  <ns0:Override PartName="/ppt/media/image9.jpeg" ContentType="image/jpeg"/>
  <ns0:Override PartName="/ppt/media/image87.jpeg" ContentType="image/jpeg"/>
  <ns0:Override PartName="/ppt/media/OOXDiagramDataRels3_0.png" ContentType="image/png"/>
  <ns0:Override PartName="/ppt/media/image21.png" ContentType="image/png"/>
  <ns0:Override PartName="/ppt/media/hdphoto2.wdp" ContentType="image/vnd.ms-photo"/>
  <ns0:Override PartName="/ppt/media/image97.wmf" ContentType="image/x-wmf"/>
  <ns0:Override PartName="/ppt/media/image90.png" ContentType="image/png"/>
  <ns0:Override PartName="/ppt/media/image22.png" ContentType="image/png"/>
  <ns0:Override PartName="/ppt/media/hdphoto3.wdp" ContentType="image/vnd.ms-photo"/>
  <ns0:Override PartName="/ppt/media/image98.wmf" ContentType="image/x-wmf"/>
  <ns0:Override PartName="/ppt/media/image28.png" ContentType="image/png"/>
  <ns0:Override PartName="/ppt/media/image96.png" ContentType="image/png"/>
  <ns0:Override PartName="/ppt/media/image100.png" ContentType="image/png"/>
  <ns0:Override PartName="/ppt/media/image101.png" ContentType="image/png"/>
  <ns0:Override PartName="/ppt/media/image103.jpeg" ContentType="image/jpeg"/>
  <ns0:Override PartName="/ppt/media/image104.png" ContentType="image/png"/>
  <ns0:Override PartName="/ppt/media/image75.png" ContentType="image/png"/>
  <ns0:Override PartName="/ppt/media/image46.jpeg" ContentType="image/jpeg"/>
  <ns0:Override PartName="/ppt/media/image107.png" ContentType="image/png"/>
  <ns0:Override PartName="/ppt/media/image108.png" ContentType="image/png"/>
  <ns0:Override PartName="/ppt/media/image80.png" ContentType="image/png"/>
  <ns0:Override PartName="/ppt/media/image77.jpeg" ContentType="image/jpeg"/>
  <ns0:Override PartName="/ppt/media/image112.png" ContentType="image/png"/>
  <ns0:Override PartName="/ppt/media/image81.png" ContentType="image/png"/>
  <ns0:Override PartName="/ppt/media/image113.png" ContentType="image/png"/>
  <ns0:Override PartName="/ppt/media/image82.png" ContentType="image/png"/>
  <ns0:Override PartName="/ppt/media/image114.png" ContentType="image/png"/>
  <ns0:Override PartName="/ppt/media/image83.png" ContentType="image/png"/>
  <ns0:Override PartName="/ppt/media/image40.jpeg" ContentType="image/jpeg"/>
  <ns0:Override PartName="/ppt/media/image115.png" ContentType="image/png"/>
  <ns0:Override PartName="/ppt/media/image56.jpeg" ContentType="image/jpeg"/>
  <ns0:Override PartName="/ppt/media/OOXDiagramDrawingRels3_1.png" ContentType="image/png"/>
  <ns0:Override PartName="/ppt/slides/_rels/slide7.xml.rels" ContentType="application/vnd.openxmlformats-package.relationships+xml"/>
  <ns0:Override PartName="/ppt/slides/_rels/slide24.xml.rels" ContentType="application/vnd.openxmlformats-package.relationships+xml"/>
  <ns0:Override PartName="/ppt/slides/_rels/slide16.xml.rels" ContentType="application/vnd.openxmlformats-package.relationships+xml"/>
  <ns0:Override PartName="/ppt/slides/_rels/slide2.xml.rels" ContentType="application/vnd.openxmlformats-package.relationships+xml"/>
  <ns0:Override PartName="/ppt/slides/_rels/slide8.xml.rels" ContentType="application/vnd.openxmlformats-package.relationships+xml"/>
  <ns0:Override PartName="/ppt/slides/_rels/slide25.xml.rels" ContentType="application/vnd.openxmlformats-package.relationships+xml"/>
  <ns0:Override PartName="/ppt/slides/_rels/slide10.xml.rels" ContentType="application/vnd.openxmlformats-package.relationships+xml"/>
  <ns0:Override PartName="/ppt/slides/_rels/slide34.xml.rels" ContentType="application/vnd.openxmlformats-package.relationships+xml"/>
  <ns0:Override PartName="/ppt/slides/_rels/slide33.xml.rels" ContentType="application/vnd.openxmlformats-package.relationships+xml"/>
  <ns0:Override PartName="/ppt/slides/_rels/slide32.xml.rels" ContentType="application/vnd.openxmlformats-package.relationships+xml"/>
  <ns0:Override PartName="/ppt/slides/_rels/slide22.xml.rels" ContentType="application/vnd.openxmlformats-package.relationships+xml"/>
  <ns0:Override PartName="/ppt/slides/_rels/slide5.xml.rels" ContentType="application/vnd.openxmlformats-package.relationships+xml"/>
  <ns0:Override PartName="/ppt/slides/_rels/slide31.xml.rels" ContentType="application/vnd.openxmlformats-package.relationships+xml"/>
  <ns0:Override PartName="/ppt/slides/_rels/slide29.xml.rels" ContentType="application/vnd.openxmlformats-package.relationships+xml"/>
  <ns0:Override PartName="/ppt/slides/_rels/slide30.xml.rels" ContentType="application/vnd.openxmlformats-package.relationships+xml"/>
  <ns0:Override PartName="/ppt/slides/_rels/slide28.xml.rels" ContentType="application/vnd.openxmlformats-package.relationships+xml"/>
  <ns0:Override PartName="/ppt/slides/_rels/slide13.xml.rels" ContentType="application/vnd.openxmlformats-package.relationships+xml"/>
  <ns0:Override PartName="/ppt/slides/_rels/slide14.xml.rels" ContentType="application/vnd.openxmlformats-package.relationships+xml"/>
  <ns0:Override PartName="/ppt/slides/_rels/slide15.xml.rels" ContentType="application/vnd.openxmlformats-package.relationships+xml"/>
  <ns0:Override PartName="/ppt/slides/_rels/slide27.xml.rels" ContentType="application/vnd.openxmlformats-package.relationships+xml"/>
  <ns0:Override PartName="/ppt/slides/_rels/slide6.xml.rels" ContentType="application/vnd.openxmlformats-package.relationships+xml"/>
  <ns0:Override PartName="/ppt/slides/_rels/slide23.xml.rels" ContentType="application/vnd.openxmlformats-package.relationships+xml"/>
  <ns0:Override PartName="/ppt/slides/_rels/slide35.xml.rels" ContentType="application/vnd.openxmlformats-package.relationships+xml"/>
  <ns0:Override PartName="/ppt/slides/_rels/slide36.xml.rels" ContentType="application/vnd.openxmlformats-package.relationships+xml"/>
  <ns0:Override PartName="/ppt/slides/_rels/slide1.xml.rels" ContentType="application/vnd.openxmlformats-package.relationships+xml"/>
  <ns0:Override PartName="/ppt/slides/_rels/slide19.xml.rels" ContentType="application/vnd.openxmlformats-package.relationships+xml"/>
  <ns0:Override PartName="/ppt/slides/_rels/slide12.xml.rels" ContentType="application/vnd.openxmlformats-package.relationships+xml"/>
  <ns0:Override PartName="/ppt/slides/_rels/slide21.xml.rels" ContentType="application/vnd.openxmlformats-package.relationships+xml"/>
  <ns0:Override PartName="/ppt/slides/_rels/slide4.xml.rels" ContentType="application/vnd.openxmlformats-package.relationships+xml"/>
  <ns0:Override PartName="/ppt/slides/_rels/slide18.xml.rels" ContentType="application/vnd.openxmlformats-package.relationships+xml"/>
  <ns0:Override PartName="/ppt/slides/_rels/slide11.xml.rels" ContentType="application/vnd.openxmlformats-package.relationships+xml"/>
  <ns0:Override PartName="/ppt/slides/_rels/slide9.xml.rels" ContentType="application/vnd.openxmlformats-package.relationships+xml"/>
  <ns0:Override PartName="/ppt/slides/_rels/slide26.xml.rels" ContentType="application/vnd.openxmlformats-package.relationships+xml"/>
  <ns0:Override PartName="/ppt/slides/_rels/slide20.xml.rels" ContentType="application/vnd.openxmlformats-package.relationships+xml"/>
  <ns0:Override PartName="/ppt/slides/_rels/slide3.xml.rels" ContentType="application/vnd.openxmlformats-package.relationships+xml"/>
  <ns0:Override PartName="/ppt/slides/_rels/slide17.xml.rels" ContentType="application/vnd.openxmlformats-package.relationships+xml"/>
  <ns0:Override PartName="/ppt/slides/slide29.xml" ContentType="application/vnd.openxmlformats-officedocument.presentationml.slide+xml"/>
  <ns0:Override PartName="/ppt/slides/slide28.xml" ContentType="application/vnd.openxmlformats-officedocument.presentationml.slide+xml"/>
  <ns0:Override PartName="/ppt/slides/slide27.xml" ContentType="application/vnd.openxmlformats-officedocument.presentationml.slide+xml"/>
  <ns0:Override PartName="/ppt/slides/slide26.xml" ContentType="application/vnd.openxmlformats-officedocument.presentationml.slide+xml"/>
  <ns0:Override PartName="/ppt/slides/slide14.xml" ContentType="application/vnd.openxmlformats-officedocument.presentationml.slide+xml"/>
  <ns0:Override PartName="/ppt/slides/slide6.xml" ContentType="application/vnd.openxmlformats-officedocument.presentationml.slide+xml"/>
  <ns0:Override PartName="/ppt/slides/slide25.xml" ContentType="application/vnd.openxmlformats-officedocument.presentationml.slide+xml"/>
  <ns0:Override PartName="/ppt/slides/slide30.xml" ContentType="application/vnd.openxmlformats-officedocument.presentationml.slide+xml"/>
  <ns0:Override PartName="/ppt/slides/slide31.xml" ContentType="application/vnd.openxmlformats-officedocument.presentationml.slide+xml"/>
  <ns0:Override PartName="/ppt/slides/slide13.xml" ContentType="application/vnd.openxmlformats-officedocument.presentationml.slide+xml"/>
  <ns0:Override PartName="/ppt/slides/slide5.xml" ContentType="application/vnd.openxmlformats-officedocument.presentationml.slide+xml"/>
  <ns0:Override PartName="/ppt/slides/slide19.xml" ContentType="application/vnd.openxmlformats-officedocument.presentationml.slide+xml"/>
  <ns0:Override PartName="/ppt/slides/slide21.xml" ContentType="application/vnd.openxmlformats-officedocument.presentationml.slide+xml"/>
  <ns0:Override PartName="/ppt/slides/slide32.xml" ContentType="application/vnd.openxmlformats-officedocument.presentationml.slide+xml"/>
  <ns0:Override PartName="/ppt/slides/slide33.xml" ContentType="application/vnd.openxmlformats-officedocument.presentationml.slide+xml"/>
  <ns0:Override PartName="/ppt/slides/slide22.xml" ContentType="application/vnd.openxmlformats-officedocument.presentationml.slide+xml"/>
  <ns0:Override PartName="/ppt/slides/slide34.xml" ContentType="application/vnd.openxmlformats-officedocument.presentationml.slide+xml"/>
  <ns0:Override PartName="/ppt/slides/slide23.xml" ContentType="application/vnd.openxmlformats-officedocument.presentationml.slide+xml"/>
  <ns0:Override PartName="/ppt/slides/slide15.xml" ContentType="application/vnd.openxmlformats-officedocument.presentationml.slide+xml"/>
  <ns0:Override PartName="/ppt/slides/slide7.xml" ContentType="application/vnd.openxmlformats-officedocument.presentationml.slide+xml"/>
  <ns0:Override PartName="/ppt/slides/slide35.xml" ContentType="application/vnd.openxmlformats-officedocument.presentationml.slide+xml"/>
  <ns0:Override PartName="/ppt/slides/slide24.xml" ContentType="application/vnd.openxmlformats-officedocument.presentationml.slide+xml"/>
  <ns0:Override PartName="/ppt/slides/slide36.xml" ContentType="application/vnd.openxmlformats-officedocument.presentationml.slide+xml"/>
  <ns0:Override PartName="/ppt/slides/slide12.xml" ContentType="application/vnd.openxmlformats-officedocument.presentationml.slide+xml"/>
  <ns0:Override PartName="/ppt/slides/slide4.xml" ContentType="application/vnd.openxmlformats-officedocument.presentationml.slide+xml"/>
  <ns0:Override PartName="/ppt/slides/slide18.xml" ContentType="application/vnd.openxmlformats-officedocument.presentationml.slide+xml"/>
  <ns0:Override PartName="/ppt/slides/slide20.xml" ContentType="application/vnd.openxmlformats-officedocument.presentationml.slide+xml"/>
  <ns0:Override PartName="/ppt/slides/slide11.xml" ContentType="application/vnd.openxmlformats-officedocument.presentationml.slide+xml"/>
  <ns0:Override PartName="/ppt/slides/slide3.xml" ContentType="application/vnd.openxmlformats-officedocument.presentationml.slide+xml"/>
  <ns0:Override PartName="/ppt/slides/slide9.xml" ContentType="application/vnd.openxmlformats-officedocument.presentationml.slide+xml"/>
  <ns0:Override PartName="/ppt/slides/slide17.xml" ContentType="application/vnd.openxmlformats-officedocument.presentationml.slide+xml"/>
  <ns0:Override PartName="/ppt/slides/slide10.xml" ContentType="application/vnd.openxmlformats-officedocument.presentationml.slide+xml"/>
  <ns0:Override PartName="/ppt/slides/slide2.xml" ContentType="application/vnd.openxmlformats-officedocument.presentationml.slide+xml"/>
  <ns0:Override PartName="/ppt/slides/slide8.xml" ContentType="application/vnd.openxmlformats-officedocument.presentationml.slide+xml"/>
  <ns0:Override PartName="/ppt/slides/slide16.xml" ContentType="application/vnd.openxmlformats-officedocument.presentationml.slide+xml"/>
  <ns0:Override PartName="/ppt/slides/slide1.xml" ContentType="application/vnd.openxmlformats-officedocument.presentationml.slide+xml"/>
  <Override PartName="/ppt/media/slide1.mp3" ContentType="audio/mpeg"/>
  <Override PartName="/ppt/media/slide2.mp3" ContentType="audio/mpeg"/>
  <Override PartName="/ppt/media/slide3.mp3" ContentType="audio/mpeg"/>
  <Override PartName="/ppt/media/slide4.mp3" ContentType="audio/mpeg"/>
  <Override PartName="/ppt/media/slide5.mp3" ContentType="audio/mpeg"/>
  <Override PartName="/ppt/media/slide6.mp3" ContentType="audio/mpeg"/>
  <Override PartName="/ppt/media/slide7.mp3" ContentType="audio/mpeg"/>
  <Override PartName="/ppt/media/slide8.mp3" ContentType="audio/mpeg"/>
  <Override PartName="/ppt/media/slide9.mp3" ContentType="audio/mpeg"/>
  <Override PartName="/ppt/media/slide10.mp3" ContentType="audio/mpeg"/>
  <Override PartName="/ppt/media/slide11.mp3" ContentType="audio/mpeg"/>
  <Override PartName="/ppt/media/slide12.mp3" ContentType="audio/mpeg"/>
  <Override PartName="/ppt/media/slide13.mp3" ContentType="audio/mpeg"/>
  <Override PartName="/ppt/media/slide14.mp3" ContentType="audio/mpeg"/>
  <Override PartName="/ppt/media/slide15.mp3" ContentType="audio/mpeg"/>
  <Override PartName="/ppt/media/slide16.mp3" ContentType="audio/mpeg"/>
  <Override PartName="/ppt/media/slide17.mp3" ContentType="audio/mpeg"/>
  <Override PartName="/ppt/media/slide18.mp3" ContentType="audio/mpeg"/>
  <Override PartName="/ppt/media/slide19.mp3" ContentType="audio/mpeg"/>
  <Override PartName="/ppt/media/slide20.mp3" ContentType="audio/mpeg"/>
  <Override PartName="/ppt/media/slide21.mp3" ContentType="audio/mpeg"/>
  <Override PartName="/ppt/media/slide22.mp3" ContentType="audio/mpeg"/>
  <Override PartName="/ppt/media/slide23.mp3" ContentType="audio/mpeg"/>
  <Override PartName="/ppt/media/slide24.mp3" ContentType="audio/mpeg"/>
  <Override PartName="/ppt/media/slide25.mp3" ContentType="audio/mpeg"/>
  <Override PartName="/ppt/media/slide26.mp3" ContentType="audio/mpeg"/>
  <Override PartName="/ppt/media/slide27.mp3" ContentType="audio/mpeg"/>
  <Override PartName="/ppt/media/slide28.mp3" ContentType="audio/mpeg"/>
  <Override PartName="/ppt/media/slide29.mp3" ContentType="audio/mpeg"/>
  <Override PartName="/ppt/media/slide30.mp3" ContentType="audio/mpeg"/>
  <Override PartName="/ppt/media/slide31.mp3" ContentType="audio/mpeg"/>
  <Override PartName="/ppt/media/slide32.mp3" ContentType="audio/mpeg"/>
  <Override PartName="/ppt/media/slide33.mp3" ContentType="audio/mpeg"/>
  <Override PartName="/ppt/media/slide34.mp3" ContentType="audio/mpeg"/>
  <Override PartName="/ppt/media/slide35.mp3" ContentType="audio/mpeg"/>
  <Override PartName="/ppt/media/slide36.mp3" ContentType="audio/mpeg"/>
</ns0: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presProps" Target="presProps.xml"/>
</Relationships>
</file>

<file path=ppt/diagrams/_rels/data3.xml.rels><?xml version="1.0" encoding="UTF-8"?>
<Relationships xmlns="http://schemas.openxmlformats.org/package/2006/relationships"><Relationship Id="rId1" Type="http://schemas.openxmlformats.org/officeDocument/2006/relationships/image" Target="../media/OOXDiagramDataRels3_0.png"/><Relationship Id="rId2" Type="http://schemas.openxmlformats.org/officeDocument/2006/relationships/image" Target="../media/OOXDiagramDataRels3_1.png"/><Relationship Id="rId3" Type="http://schemas.openxmlformats.org/officeDocument/2006/relationships/image" Target="../media/OOXDiagramDataRels3_2.png"/><Relationship Id="rId4" Type="http://schemas.openxmlformats.org/officeDocument/2006/relationships/image" Target="../media/OOXDiagramDataRels3_3.png"/>
</Relationships>
</file>

<file path=ppt/diagrams/_rels/drawing3.xml.rels><?xml version="1.0" encoding="UTF-8"?>
<Relationships xmlns="http://schemas.openxmlformats.org/package/2006/relationships"><Relationship Id="rId1" Type="http://schemas.openxmlformats.org/officeDocument/2006/relationships/image" Target="../media/OOXDiagramDrawingRels3_0.png"/><Relationship Id="rId2" Type="http://schemas.openxmlformats.org/officeDocument/2006/relationships/image" Target="../media/OOXDiagramDrawingRels3_1.png"/><Relationship Id="rId3" Type="http://schemas.openxmlformats.org/officeDocument/2006/relationships/image" Target="../media/OOXDiagramDrawingRels3_2.png"/><Relationship Id="rId4" Type="http://schemas.openxmlformats.org/officeDocument/2006/relationships/image" Target="../media/OOXDiagramDrawingRels3_3.pn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C8DC6A-881A-4844-BF29-725DA70CCD0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2B3E573-FCCC-448C-AA79-82A450F3F87E}">
      <dgm:prSet phldrT="[Texto]" custT="1"/>
      <dgm:spPr>
        <a:solidFill>
          <a:srgbClr val="FF000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PRIMEROS AUXILIOS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4565650F-58D4-406E-83AF-AE19C664ADC7}" type="parTrans" cxnId="{99BED3A6-067D-4822-AED4-80D78AC0985A}">
      <dgm:prSet/>
      <dgm:spPr/>
      <dgm:t>
        <a:bodyPr/>
        <a:lstStyle/>
        <a:p>
          <a:endParaRPr lang="es-ES"/>
        </a:p>
      </dgm:t>
    </dgm:pt>
    <dgm:pt modelId="{714B005A-E51C-435B-A5A4-30C95CC7264A}" type="sibTrans" cxnId="{99BED3A6-067D-4822-AED4-80D78AC0985A}">
      <dgm:prSet/>
      <dgm:spPr/>
      <dgm:t>
        <a:bodyPr/>
        <a:lstStyle/>
        <a:p>
          <a:endParaRPr lang="es-ES"/>
        </a:p>
      </dgm:t>
    </dgm:pt>
    <dgm:pt modelId="{821279CD-C97D-4CE2-8B61-88D409DB609C}">
      <dgm:prSet phldrT="[Texto]" custT="1"/>
      <dgm:spPr/>
      <dgm:t>
        <a:bodyPr/>
        <a:lstStyle/>
        <a:p>
          <a:r>
            <a:rPr lang="es-ES" sz="1400" dirty="0" smtClean="0"/>
            <a:t>Giovanny Sierra</a:t>
          </a:r>
          <a:endParaRPr lang="es-ES" sz="1400" dirty="0"/>
        </a:p>
      </dgm:t>
    </dgm:pt>
    <dgm:pt modelId="{07BBCE1C-2FFD-4251-BE16-0CDF56A277F9}" type="parTrans" cxnId="{133AC0FD-9734-43A9-BD9C-1C541B2C1187}">
      <dgm:prSet/>
      <dgm:spPr/>
      <dgm:t>
        <a:bodyPr/>
        <a:lstStyle/>
        <a:p>
          <a:endParaRPr lang="es-ES"/>
        </a:p>
      </dgm:t>
    </dgm:pt>
    <dgm:pt modelId="{8FB57394-7FB4-4B76-8154-703D52E1E9EE}" type="sibTrans" cxnId="{133AC0FD-9734-43A9-BD9C-1C541B2C1187}">
      <dgm:prSet/>
      <dgm:spPr/>
      <dgm:t>
        <a:bodyPr/>
        <a:lstStyle/>
        <a:p>
          <a:endParaRPr lang="es-ES"/>
        </a:p>
      </dgm:t>
    </dgm:pt>
    <dgm:pt modelId="{CB87491C-50A3-49EE-8B29-D35649D15AC0}">
      <dgm:prSet phldrT="[Texto]" custT="1"/>
      <dgm:spPr/>
      <dgm:t>
        <a:bodyPr/>
        <a:lstStyle/>
        <a:p>
          <a:r>
            <a:rPr lang="es-ES" sz="1400" dirty="0" smtClean="0"/>
            <a:t>Feliz José Molina</a:t>
          </a:r>
          <a:endParaRPr lang="es-ES" sz="1400" dirty="0"/>
        </a:p>
      </dgm:t>
    </dgm:pt>
    <dgm:pt modelId="{1CB114FD-8330-4265-8BEB-F70FC6311961}" type="parTrans" cxnId="{1AC8C16D-6F0A-4B15-A427-53475A5D6836}">
      <dgm:prSet/>
      <dgm:spPr/>
      <dgm:t>
        <a:bodyPr/>
        <a:lstStyle/>
        <a:p>
          <a:endParaRPr lang="es-ES"/>
        </a:p>
      </dgm:t>
    </dgm:pt>
    <dgm:pt modelId="{10BD5CB4-1BAF-4E7A-AB97-0969588A2FFD}" type="sibTrans" cxnId="{1AC8C16D-6F0A-4B15-A427-53475A5D6836}">
      <dgm:prSet/>
      <dgm:spPr/>
      <dgm:t>
        <a:bodyPr/>
        <a:lstStyle/>
        <a:p>
          <a:endParaRPr lang="es-ES"/>
        </a:p>
      </dgm:t>
    </dgm:pt>
    <dgm:pt modelId="{D253C88F-F422-4473-BACA-B824600FE150}">
      <dgm:prSet phldrT="[Texto]" custT="1"/>
      <dgm:spPr>
        <a:solidFill>
          <a:srgbClr val="FFC00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</a:rPr>
            <a:t>BRIGADA CONTRAINCENCIDOS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22181B54-0055-4A31-B0DF-1715355BB64F}" type="parTrans" cxnId="{2E94750F-B4C5-4E08-AB6E-6F2708BA9B49}">
      <dgm:prSet/>
      <dgm:spPr/>
      <dgm:t>
        <a:bodyPr/>
        <a:lstStyle/>
        <a:p>
          <a:endParaRPr lang="es-ES"/>
        </a:p>
      </dgm:t>
    </dgm:pt>
    <dgm:pt modelId="{E66007A8-B490-4727-9D73-14D37191864E}" type="sibTrans" cxnId="{2E94750F-B4C5-4E08-AB6E-6F2708BA9B49}">
      <dgm:prSet/>
      <dgm:spPr/>
      <dgm:t>
        <a:bodyPr/>
        <a:lstStyle/>
        <a:p>
          <a:endParaRPr lang="es-ES"/>
        </a:p>
      </dgm:t>
    </dgm:pt>
    <dgm:pt modelId="{651646AF-9DA0-4961-890E-0B65F2FE9246}">
      <dgm:prSet phldrT="[Texto]"/>
      <dgm:spPr/>
      <dgm:t>
        <a:bodyPr/>
        <a:lstStyle/>
        <a:p>
          <a:r>
            <a:rPr lang="es-ES" dirty="0" smtClean="0"/>
            <a:t>Luis Bernal</a:t>
          </a:r>
          <a:endParaRPr lang="es-ES" dirty="0"/>
        </a:p>
      </dgm:t>
    </dgm:pt>
    <dgm:pt modelId="{CFE613CF-AEEE-4EA5-B565-FC50E56F84BD}" type="parTrans" cxnId="{7F346633-FAA3-4EF7-91DB-6AF26FDE1E05}">
      <dgm:prSet/>
      <dgm:spPr/>
      <dgm:t>
        <a:bodyPr/>
        <a:lstStyle/>
        <a:p>
          <a:endParaRPr lang="es-ES"/>
        </a:p>
      </dgm:t>
    </dgm:pt>
    <dgm:pt modelId="{DC45DB0A-879C-4280-A9F0-7BB6286316C1}" type="sibTrans" cxnId="{7F346633-FAA3-4EF7-91DB-6AF26FDE1E05}">
      <dgm:prSet/>
      <dgm:spPr/>
      <dgm:t>
        <a:bodyPr/>
        <a:lstStyle/>
        <a:p>
          <a:endParaRPr lang="es-ES"/>
        </a:p>
      </dgm:t>
    </dgm:pt>
    <dgm:pt modelId="{6C8FF854-FF42-43F2-80FD-CACAFB51B88D}">
      <dgm:prSet phldrT="[Texto]"/>
      <dgm:spPr/>
      <dgm:t>
        <a:bodyPr/>
        <a:lstStyle/>
        <a:p>
          <a:r>
            <a:rPr lang="es-ES" dirty="0" smtClean="0"/>
            <a:t>Alberto Montiel</a:t>
          </a:r>
          <a:endParaRPr lang="es-ES" dirty="0"/>
        </a:p>
      </dgm:t>
    </dgm:pt>
    <dgm:pt modelId="{FBC0B3D3-F2C5-4B79-8C16-1471509E4264}" type="parTrans" cxnId="{2D9CFD01-5E3E-4DA5-B790-651571433DDD}">
      <dgm:prSet/>
      <dgm:spPr/>
      <dgm:t>
        <a:bodyPr/>
        <a:lstStyle/>
        <a:p>
          <a:endParaRPr lang="es-ES"/>
        </a:p>
      </dgm:t>
    </dgm:pt>
    <dgm:pt modelId="{D249CB75-55ED-444C-8883-4FEB10DD59EE}" type="sibTrans" cxnId="{2D9CFD01-5E3E-4DA5-B790-651571433DDD}">
      <dgm:prSet/>
      <dgm:spPr/>
      <dgm:t>
        <a:bodyPr/>
        <a:lstStyle/>
        <a:p>
          <a:endParaRPr lang="es-ES"/>
        </a:p>
      </dgm:t>
    </dgm:pt>
    <dgm:pt modelId="{564A17D1-97E7-46A4-8610-CE8CBDABBF75}">
      <dgm:prSet phldrT="[Texto]" custT="1"/>
      <dgm:spPr>
        <a:solidFill>
          <a:srgbClr val="FFFF0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EVACUACION Y RESCATE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</a:endParaRPr>
        </a:p>
      </dgm:t>
    </dgm:pt>
    <dgm:pt modelId="{6C11D418-9900-41F2-9ED9-6DE6D83BDC31}" type="parTrans" cxnId="{A9B11BC7-02E9-43B9-A9DF-0DA70CB8A6BB}">
      <dgm:prSet/>
      <dgm:spPr/>
      <dgm:t>
        <a:bodyPr/>
        <a:lstStyle/>
        <a:p>
          <a:endParaRPr lang="es-ES"/>
        </a:p>
      </dgm:t>
    </dgm:pt>
    <dgm:pt modelId="{7CD4157C-4CCC-4135-B59C-AE0837B29619}" type="sibTrans" cxnId="{A9B11BC7-02E9-43B9-A9DF-0DA70CB8A6BB}">
      <dgm:prSet/>
      <dgm:spPr/>
      <dgm:t>
        <a:bodyPr/>
        <a:lstStyle/>
        <a:p>
          <a:endParaRPr lang="es-ES"/>
        </a:p>
      </dgm:t>
    </dgm:pt>
    <dgm:pt modelId="{CBD488E7-BC29-441D-BA07-54A4A68204AD}">
      <dgm:prSet phldrT="[Texto]"/>
      <dgm:spPr/>
      <dgm:t>
        <a:bodyPr/>
        <a:lstStyle/>
        <a:p>
          <a:r>
            <a:rPr lang="es-ES" dirty="0" smtClean="0"/>
            <a:t>María Fernanda Peñaloza</a:t>
          </a:r>
          <a:endParaRPr lang="es-ES" dirty="0"/>
        </a:p>
      </dgm:t>
    </dgm:pt>
    <dgm:pt modelId="{50516FA5-0741-4400-BBC7-ABF9B477ABF6}" type="parTrans" cxnId="{85BF5FF5-679D-4F3C-9B09-8A655DCD573D}">
      <dgm:prSet/>
      <dgm:spPr/>
      <dgm:t>
        <a:bodyPr/>
        <a:lstStyle/>
        <a:p>
          <a:endParaRPr lang="es-ES"/>
        </a:p>
      </dgm:t>
    </dgm:pt>
    <dgm:pt modelId="{63656B36-C351-4F2B-8A00-9AEDCC94C48F}" type="sibTrans" cxnId="{85BF5FF5-679D-4F3C-9B09-8A655DCD573D}">
      <dgm:prSet/>
      <dgm:spPr/>
      <dgm:t>
        <a:bodyPr/>
        <a:lstStyle/>
        <a:p>
          <a:endParaRPr lang="es-ES"/>
        </a:p>
      </dgm:t>
    </dgm:pt>
    <dgm:pt modelId="{F02A90BB-9690-4301-A334-7C84E4C33204}">
      <dgm:prSet phldrT="[Texto]"/>
      <dgm:spPr/>
      <dgm:t>
        <a:bodyPr/>
        <a:lstStyle/>
        <a:p>
          <a:r>
            <a:rPr lang="es-ES" dirty="0" smtClean="0"/>
            <a:t>María Ester Acosta</a:t>
          </a:r>
          <a:endParaRPr lang="es-ES" dirty="0"/>
        </a:p>
      </dgm:t>
    </dgm:pt>
    <dgm:pt modelId="{1E254247-B278-455D-BDFE-79E5D85C1B32}" type="parTrans" cxnId="{4A150FEC-C54B-4DF1-82D1-B67C1110CA67}">
      <dgm:prSet/>
      <dgm:spPr/>
      <dgm:t>
        <a:bodyPr/>
        <a:lstStyle/>
        <a:p>
          <a:endParaRPr lang="es-ES"/>
        </a:p>
      </dgm:t>
    </dgm:pt>
    <dgm:pt modelId="{395E9D22-0724-43FA-9D8A-EEF6838EDD11}" type="sibTrans" cxnId="{4A150FEC-C54B-4DF1-82D1-B67C1110CA67}">
      <dgm:prSet/>
      <dgm:spPr/>
      <dgm:t>
        <a:bodyPr/>
        <a:lstStyle/>
        <a:p>
          <a:endParaRPr lang="es-ES"/>
        </a:p>
      </dgm:t>
    </dgm:pt>
    <dgm:pt modelId="{62E0A1D3-90A9-4EB7-8252-CC2530DD274D}">
      <dgm:prSet phldrT="[Texto]" custT="1"/>
      <dgm:spPr>
        <a:solidFill>
          <a:srgbClr val="00B050"/>
        </a:solidFill>
      </dgm:spPr>
      <dgm:t>
        <a:bodyPr/>
        <a:lstStyle/>
        <a:p>
          <a:r>
            <a:rPr lang="es-ES" sz="1800" dirty="0" smtClean="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rPr>
            <a:t>BRIGADA AMBIENTAL</a:t>
          </a:r>
          <a:endParaRPr lang="es-ES" sz="1800" dirty="0">
            <a:solidFill>
              <a:schemeClr val="tx1"/>
            </a:solidFill>
            <a:latin typeface="Arial Black" panose="020B0A04020102020204" pitchFamily="34" charset="0"/>
            <a:cs typeface="Arial" panose="020B0604020202020204" pitchFamily="34" charset="0"/>
          </a:endParaRPr>
        </a:p>
      </dgm:t>
    </dgm:pt>
    <dgm:pt modelId="{51EA03E0-5A9E-483D-914A-2D50B2C5D077}" type="parTrans" cxnId="{39D35E1B-C1BA-4CF6-A0D5-65644C20F6D8}">
      <dgm:prSet/>
      <dgm:spPr/>
      <dgm:t>
        <a:bodyPr/>
        <a:lstStyle/>
        <a:p>
          <a:endParaRPr lang="es-ES"/>
        </a:p>
      </dgm:t>
    </dgm:pt>
    <dgm:pt modelId="{98AE0197-D99D-4F7C-9CC1-B35B2EEB67CF}" type="sibTrans" cxnId="{39D35E1B-C1BA-4CF6-A0D5-65644C20F6D8}">
      <dgm:prSet/>
      <dgm:spPr/>
      <dgm:t>
        <a:bodyPr/>
        <a:lstStyle/>
        <a:p>
          <a:endParaRPr lang="es-ES"/>
        </a:p>
      </dgm:t>
    </dgm:pt>
    <dgm:pt modelId="{BA6D798E-1F1D-4E45-8D9D-6A4A8D6731B7}">
      <dgm:prSet phldrT="[Texto]"/>
      <dgm:spPr/>
      <dgm:t>
        <a:bodyPr/>
        <a:lstStyle/>
        <a:p>
          <a:r>
            <a:rPr lang="es-ES" dirty="0" smtClean="0"/>
            <a:t>Higinio Ardila</a:t>
          </a:r>
          <a:endParaRPr lang="es-ES" dirty="0"/>
        </a:p>
      </dgm:t>
    </dgm:pt>
    <dgm:pt modelId="{ADFD60DB-DBA0-4A56-8420-60B18F506043}" type="parTrans" cxnId="{65D90D66-408A-4723-8FE5-C7152530043A}">
      <dgm:prSet/>
      <dgm:spPr/>
      <dgm:t>
        <a:bodyPr/>
        <a:lstStyle/>
        <a:p>
          <a:endParaRPr lang="es-ES"/>
        </a:p>
      </dgm:t>
    </dgm:pt>
    <dgm:pt modelId="{8132B41F-28A5-464F-A002-4A9949A84EE4}" type="sibTrans" cxnId="{65D90D66-408A-4723-8FE5-C7152530043A}">
      <dgm:prSet/>
      <dgm:spPr/>
      <dgm:t>
        <a:bodyPr/>
        <a:lstStyle/>
        <a:p>
          <a:endParaRPr lang="es-ES"/>
        </a:p>
      </dgm:t>
    </dgm:pt>
    <dgm:pt modelId="{D7CEE430-EC94-4B13-B0FE-C31CE5961D46}">
      <dgm:prSet phldrT="[Texto]" custT="1"/>
      <dgm:spPr/>
      <dgm:t>
        <a:bodyPr/>
        <a:lstStyle/>
        <a:p>
          <a:r>
            <a:rPr lang="es-ES" sz="1400" dirty="0" smtClean="0"/>
            <a:t>Raúl Archila</a:t>
          </a:r>
          <a:endParaRPr lang="es-ES" sz="1400" dirty="0"/>
        </a:p>
      </dgm:t>
    </dgm:pt>
    <dgm:pt modelId="{9E870018-6987-4EBF-A734-C9C2FC24D87E}" type="parTrans" cxnId="{BF9FD3F6-B5DD-44D8-BF34-96DA84601D1A}">
      <dgm:prSet/>
      <dgm:spPr/>
      <dgm:t>
        <a:bodyPr/>
        <a:lstStyle/>
        <a:p>
          <a:endParaRPr lang="es-ES"/>
        </a:p>
      </dgm:t>
    </dgm:pt>
    <dgm:pt modelId="{B7F30C77-9AFD-47F6-86AF-2716BB3A5A62}" type="sibTrans" cxnId="{BF9FD3F6-B5DD-44D8-BF34-96DA84601D1A}">
      <dgm:prSet/>
      <dgm:spPr/>
      <dgm:t>
        <a:bodyPr/>
        <a:lstStyle/>
        <a:p>
          <a:endParaRPr lang="es-ES"/>
        </a:p>
      </dgm:t>
    </dgm:pt>
    <dgm:pt modelId="{CA22A940-2FFD-40ED-B5DC-97DFD4500646}">
      <dgm:prSet phldrT="[Texto]" custT="1"/>
      <dgm:spPr/>
      <dgm:t>
        <a:bodyPr/>
        <a:lstStyle/>
        <a:p>
          <a:r>
            <a:rPr lang="es-ES" sz="1400" dirty="0" smtClean="0"/>
            <a:t>Luis Correa</a:t>
          </a:r>
          <a:endParaRPr lang="es-ES" sz="1400" dirty="0"/>
        </a:p>
      </dgm:t>
    </dgm:pt>
    <dgm:pt modelId="{D9DA467A-CED9-4848-A194-7C5A322C6AB8}" type="parTrans" cxnId="{C1FEF102-FB2B-45AB-86C5-B02EEA150A01}">
      <dgm:prSet/>
      <dgm:spPr/>
      <dgm:t>
        <a:bodyPr/>
        <a:lstStyle/>
        <a:p>
          <a:endParaRPr lang="es-ES"/>
        </a:p>
      </dgm:t>
    </dgm:pt>
    <dgm:pt modelId="{7A9DBD4E-4096-431D-9EE7-D1C12AEF88B3}" type="sibTrans" cxnId="{C1FEF102-FB2B-45AB-86C5-B02EEA150A01}">
      <dgm:prSet/>
      <dgm:spPr/>
      <dgm:t>
        <a:bodyPr/>
        <a:lstStyle/>
        <a:p>
          <a:endParaRPr lang="es-ES"/>
        </a:p>
      </dgm:t>
    </dgm:pt>
    <dgm:pt modelId="{4DB8F49C-8E84-4D2B-95C3-1B1A7516CB29}">
      <dgm:prSet phldrT="[Texto]"/>
      <dgm:spPr/>
      <dgm:t>
        <a:bodyPr/>
        <a:lstStyle/>
        <a:p>
          <a:r>
            <a:rPr lang="es-ES" dirty="0" smtClean="0"/>
            <a:t>Fernando Villalba</a:t>
          </a:r>
          <a:endParaRPr lang="es-ES" dirty="0"/>
        </a:p>
      </dgm:t>
    </dgm:pt>
    <dgm:pt modelId="{2946B4DB-0B15-41CE-8C98-69D235DAEDA4}" type="parTrans" cxnId="{422458D2-E90F-4FC3-8E76-A021ED7C75D3}">
      <dgm:prSet/>
      <dgm:spPr/>
      <dgm:t>
        <a:bodyPr/>
        <a:lstStyle/>
        <a:p>
          <a:endParaRPr lang="es-ES"/>
        </a:p>
      </dgm:t>
    </dgm:pt>
    <dgm:pt modelId="{ABF52B2D-B1A4-4E13-BC92-DCB23A8DCBBF}" type="sibTrans" cxnId="{422458D2-E90F-4FC3-8E76-A021ED7C75D3}">
      <dgm:prSet/>
      <dgm:spPr/>
      <dgm:t>
        <a:bodyPr/>
        <a:lstStyle/>
        <a:p>
          <a:endParaRPr lang="es-ES"/>
        </a:p>
      </dgm:t>
    </dgm:pt>
    <dgm:pt modelId="{99454504-83C2-40BF-B771-CAD194B81259}">
      <dgm:prSet phldrT="[Texto]"/>
      <dgm:spPr/>
      <dgm:t>
        <a:bodyPr/>
        <a:lstStyle/>
        <a:p>
          <a:r>
            <a:rPr lang="es-ES" dirty="0" smtClean="0"/>
            <a:t>Luis Correa</a:t>
          </a:r>
          <a:endParaRPr lang="es-ES" dirty="0"/>
        </a:p>
      </dgm:t>
    </dgm:pt>
    <dgm:pt modelId="{C2BAA452-233C-41EC-AAB5-37CA7C8FBA9F}" type="parTrans" cxnId="{47398D38-AD01-4B31-9516-D8C0A9EAFA04}">
      <dgm:prSet/>
      <dgm:spPr/>
      <dgm:t>
        <a:bodyPr/>
        <a:lstStyle/>
        <a:p>
          <a:endParaRPr lang="es-ES"/>
        </a:p>
      </dgm:t>
    </dgm:pt>
    <dgm:pt modelId="{8B149F58-F13F-44F5-9C3E-8C7D82C70474}" type="sibTrans" cxnId="{47398D38-AD01-4B31-9516-D8C0A9EAFA04}">
      <dgm:prSet/>
      <dgm:spPr/>
      <dgm:t>
        <a:bodyPr/>
        <a:lstStyle/>
        <a:p>
          <a:endParaRPr lang="es-ES"/>
        </a:p>
      </dgm:t>
    </dgm:pt>
    <dgm:pt modelId="{700A9449-66B4-41F9-BC7F-08BAF87E746D}">
      <dgm:prSet phldrT="[Texto]"/>
      <dgm:spPr/>
      <dgm:t>
        <a:bodyPr/>
        <a:lstStyle/>
        <a:p>
          <a:r>
            <a:rPr lang="es-ES" dirty="0" smtClean="0"/>
            <a:t>Alejandro Lozada</a:t>
          </a:r>
          <a:endParaRPr lang="es-ES" dirty="0"/>
        </a:p>
      </dgm:t>
    </dgm:pt>
    <dgm:pt modelId="{494081E6-59D9-4B27-9C3F-8E8C86B42C16}" type="parTrans" cxnId="{C8F42734-DEB2-4695-80FC-BEE230B49CAE}">
      <dgm:prSet/>
      <dgm:spPr/>
      <dgm:t>
        <a:bodyPr/>
        <a:lstStyle/>
        <a:p>
          <a:endParaRPr lang="es-ES"/>
        </a:p>
      </dgm:t>
    </dgm:pt>
    <dgm:pt modelId="{828E9DA9-F0AC-4555-81FF-F5AEB4F8C2B4}" type="sibTrans" cxnId="{C8F42734-DEB2-4695-80FC-BEE230B49CAE}">
      <dgm:prSet/>
      <dgm:spPr/>
      <dgm:t>
        <a:bodyPr/>
        <a:lstStyle/>
        <a:p>
          <a:endParaRPr lang="es-ES"/>
        </a:p>
      </dgm:t>
    </dgm:pt>
    <dgm:pt modelId="{2C5E56C6-AAF1-429C-8265-D06C5C299ABB}">
      <dgm:prSet phldrT="[Texto]"/>
      <dgm:spPr/>
      <dgm:t>
        <a:bodyPr/>
        <a:lstStyle/>
        <a:p>
          <a:r>
            <a:rPr lang="es-ES" dirty="0" smtClean="0"/>
            <a:t>Edinson Rodríguez</a:t>
          </a:r>
          <a:endParaRPr lang="es-ES" dirty="0"/>
        </a:p>
      </dgm:t>
    </dgm:pt>
    <dgm:pt modelId="{DF55A100-CDEF-4B2D-84B8-1C5E43AF6AEA}" type="parTrans" cxnId="{DB523F3C-D710-4885-A331-7EAD24BA117D}">
      <dgm:prSet/>
      <dgm:spPr/>
      <dgm:t>
        <a:bodyPr/>
        <a:lstStyle/>
        <a:p>
          <a:endParaRPr lang="es-ES"/>
        </a:p>
      </dgm:t>
    </dgm:pt>
    <dgm:pt modelId="{92AB408D-6D92-4E41-8016-9E7BF8F159B0}" type="sibTrans" cxnId="{DB523F3C-D710-4885-A331-7EAD24BA117D}">
      <dgm:prSet/>
      <dgm:spPr/>
      <dgm:t>
        <a:bodyPr/>
        <a:lstStyle/>
        <a:p>
          <a:endParaRPr lang="es-ES"/>
        </a:p>
      </dgm:t>
    </dgm:pt>
    <dgm:pt modelId="{84EF8690-55B2-4419-9CE5-9405B7911B33}">
      <dgm:prSet phldrT="[Texto]"/>
      <dgm:spPr/>
      <dgm:t>
        <a:bodyPr/>
        <a:lstStyle/>
        <a:p>
          <a:r>
            <a:rPr lang="es-ES" dirty="0" smtClean="0"/>
            <a:t>Hugo Castro</a:t>
          </a:r>
          <a:endParaRPr lang="es-ES" dirty="0"/>
        </a:p>
      </dgm:t>
    </dgm:pt>
    <dgm:pt modelId="{FB98CC30-DD47-4825-9B7D-763716DB7D23}" type="parTrans" cxnId="{E5369A04-2DA3-4822-B382-77301262AB58}">
      <dgm:prSet/>
      <dgm:spPr/>
      <dgm:t>
        <a:bodyPr/>
        <a:lstStyle/>
        <a:p>
          <a:endParaRPr lang="es-ES"/>
        </a:p>
      </dgm:t>
    </dgm:pt>
    <dgm:pt modelId="{D5CFA548-BB82-49E2-9019-81405CC13ED6}" type="sibTrans" cxnId="{E5369A04-2DA3-4822-B382-77301262AB58}">
      <dgm:prSet/>
      <dgm:spPr/>
      <dgm:t>
        <a:bodyPr/>
        <a:lstStyle/>
        <a:p>
          <a:endParaRPr lang="es-ES"/>
        </a:p>
      </dgm:t>
    </dgm:pt>
    <dgm:pt modelId="{F290297A-7A55-430F-8D47-03FB8C5AE2D5}">
      <dgm:prSet phldrT="[Texto]"/>
      <dgm:spPr/>
      <dgm:t>
        <a:bodyPr/>
        <a:lstStyle/>
        <a:p>
          <a:r>
            <a:rPr lang="es-ES" dirty="0" smtClean="0"/>
            <a:t>Jaminson Mena</a:t>
          </a:r>
          <a:endParaRPr lang="es-ES" dirty="0"/>
        </a:p>
      </dgm:t>
    </dgm:pt>
    <dgm:pt modelId="{E57427DE-C8D7-4E15-AA3D-7AF0CE49A624}" type="parTrans" cxnId="{5D920A6C-4B36-42FF-8EE8-A93570DC662D}">
      <dgm:prSet/>
      <dgm:spPr/>
      <dgm:t>
        <a:bodyPr/>
        <a:lstStyle/>
        <a:p>
          <a:endParaRPr lang="es-ES"/>
        </a:p>
      </dgm:t>
    </dgm:pt>
    <dgm:pt modelId="{E6646B69-2AA4-4BD2-8299-4C2331DD9ECE}" type="sibTrans" cxnId="{5D920A6C-4B36-42FF-8EE8-A93570DC662D}">
      <dgm:prSet/>
      <dgm:spPr/>
      <dgm:t>
        <a:bodyPr/>
        <a:lstStyle/>
        <a:p>
          <a:endParaRPr lang="es-ES"/>
        </a:p>
      </dgm:t>
    </dgm:pt>
    <dgm:pt modelId="{A22EA3B1-5F92-4AF0-B2CF-3EB71E47FD81}">
      <dgm:prSet phldrT="[Texto]"/>
      <dgm:spPr/>
      <dgm:t>
        <a:bodyPr/>
        <a:lstStyle/>
        <a:p>
          <a:r>
            <a:rPr lang="es-ES" dirty="0" smtClean="0"/>
            <a:t>Leonidas Guzmán</a:t>
          </a:r>
          <a:endParaRPr lang="es-ES" dirty="0"/>
        </a:p>
      </dgm:t>
    </dgm:pt>
    <dgm:pt modelId="{12AFFA20-DFF5-480B-BD0B-745F8177A2D4}" type="parTrans" cxnId="{32C71627-13E8-40D9-A8C6-2C6DE0D20798}">
      <dgm:prSet/>
      <dgm:spPr/>
      <dgm:t>
        <a:bodyPr/>
        <a:lstStyle/>
        <a:p>
          <a:endParaRPr lang="es-ES"/>
        </a:p>
      </dgm:t>
    </dgm:pt>
    <dgm:pt modelId="{714808FB-45E0-445E-9A91-4A257A39497D}" type="sibTrans" cxnId="{32C71627-13E8-40D9-A8C6-2C6DE0D20798}">
      <dgm:prSet/>
      <dgm:spPr/>
      <dgm:t>
        <a:bodyPr/>
        <a:lstStyle/>
        <a:p>
          <a:endParaRPr lang="es-ES"/>
        </a:p>
      </dgm:t>
    </dgm:pt>
    <dgm:pt modelId="{0CF7C6E6-C1C2-4A78-A607-B9AA5B15ACA0}" type="pres">
      <dgm:prSet presAssocID="{99C8DC6A-881A-4844-BF29-725DA70CCD0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B8BA85B-5C82-4B8A-8AF5-74D330CE61EA}" type="pres">
      <dgm:prSet presAssocID="{C2B3E573-FCCC-448C-AA79-82A450F3F87E}" presName="linNode" presStyleCnt="0"/>
      <dgm:spPr/>
    </dgm:pt>
    <dgm:pt modelId="{0BB65295-F411-4F83-819A-B550C89B6B2A}" type="pres">
      <dgm:prSet presAssocID="{C2B3E573-FCCC-448C-AA79-82A450F3F87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EB9FC67-17C7-4E5D-9043-6B1D2D5CEE5E}" type="pres">
      <dgm:prSet presAssocID="{C2B3E573-FCCC-448C-AA79-82A450F3F87E}" presName="descendantText" presStyleLbl="alignAccFollowNode1" presStyleIdx="0" presStyleCnt="4" custLinFactNeighborX="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EBF90EC-1F02-4DFF-9C15-25AD5CCA1622}" type="pres">
      <dgm:prSet presAssocID="{714B005A-E51C-435B-A5A4-30C95CC7264A}" presName="sp" presStyleCnt="0"/>
      <dgm:spPr/>
    </dgm:pt>
    <dgm:pt modelId="{657A7F51-4D0B-4CAF-9039-39BA231D7702}" type="pres">
      <dgm:prSet presAssocID="{D253C88F-F422-4473-BACA-B824600FE150}" presName="linNode" presStyleCnt="0"/>
      <dgm:spPr/>
    </dgm:pt>
    <dgm:pt modelId="{5E62BF7F-3A00-4CDE-99B5-B4A38A65B4DC}" type="pres">
      <dgm:prSet presAssocID="{D253C88F-F422-4473-BACA-B824600FE150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CF2E493-23A4-46D9-A2A4-AA1B1D7E4554}" type="pres">
      <dgm:prSet presAssocID="{D253C88F-F422-4473-BACA-B824600FE150}" presName="descendantText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02DEED-DE2F-46A9-A8AC-60B6D31A212E}" type="pres">
      <dgm:prSet presAssocID="{E66007A8-B490-4727-9D73-14D37191864E}" presName="sp" presStyleCnt="0"/>
      <dgm:spPr/>
    </dgm:pt>
    <dgm:pt modelId="{350BB707-4CD3-4B9C-B685-A6D63DED06B6}" type="pres">
      <dgm:prSet presAssocID="{564A17D1-97E7-46A4-8610-CE8CBDABBF75}" presName="linNode" presStyleCnt="0"/>
      <dgm:spPr/>
    </dgm:pt>
    <dgm:pt modelId="{3B3D48D0-85F1-4D65-BFD3-F8A3D5A0D3E8}" type="pres">
      <dgm:prSet presAssocID="{564A17D1-97E7-46A4-8610-CE8CBDABBF75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C8589B-410C-49D5-89EF-35C6338AE286}" type="pres">
      <dgm:prSet presAssocID="{564A17D1-97E7-46A4-8610-CE8CBDABBF75}" presName="descendantText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25F2D8A-342F-4E43-A71B-004D2E4A4D1B}" type="pres">
      <dgm:prSet presAssocID="{7CD4157C-4CCC-4135-B59C-AE0837B29619}" presName="sp" presStyleCnt="0"/>
      <dgm:spPr/>
    </dgm:pt>
    <dgm:pt modelId="{F4C3D549-012D-478D-8FB2-BB2895626C55}" type="pres">
      <dgm:prSet presAssocID="{62E0A1D3-90A9-4EB7-8252-CC2530DD274D}" presName="linNode" presStyleCnt="0"/>
      <dgm:spPr/>
    </dgm:pt>
    <dgm:pt modelId="{54C688D4-C7FE-4408-97AB-346212B1F292}" type="pres">
      <dgm:prSet presAssocID="{62E0A1D3-90A9-4EB7-8252-CC2530DD274D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67A56D-7C8E-4F53-A564-2B97C429D6AE}" type="pres">
      <dgm:prSet presAssocID="{62E0A1D3-90A9-4EB7-8252-CC2530DD274D}" presName="descendantText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BF9FD3F6-B5DD-44D8-BF34-96DA84601D1A}" srcId="{C2B3E573-FCCC-448C-AA79-82A450F3F87E}" destId="{D7CEE430-EC94-4B13-B0FE-C31CE5961D46}" srcOrd="2" destOrd="0" parTransId="{9E870018-6987-4EBF-A734-C9C2FC24D87E}" sibTransId="{B7F30C77-9AFD-47F6-86AF-2716BB3A5A62}"/>
    <dgm:cxn modelId="{00189037-5BD9-4DA2-AF3D-0224289A3C77}" type="presOf" srcId="{62E0A1D3-90A9-4EB7-8252-CC2530DD274D}" destId="{54C688D4-C7FE-4408-97AB-346212B1F292}" srcOrd="0" destOrd="0" presId="urn:microsoft.com/office/officeart/2005/8/layout/vList5"/>
    <dgm:cxn modelId="{C8F42734-DEB2-4695-80FC-BEE230B49CAE}" srcId="{564A17D1-97E7-46A4-8610-CE8CBDABBF75}" destId="{700A9449-66B4-41F9-BC7F-08BAF87E746D}" srcOrd="2" destOrd="0" parTransId="{494081E6-59D9-4B27-9C3F-8E8C86B42C16}" sibTransId="{828E9DA9-F0AC-4555-81FF-F5AEB4F8C2B4}"/>
    <dgm:cxn modelId="{1AC8C16D-6F0A-4B15-A427-53475A5D6836}" srcId="{C2B3E573-FCCC-448C-AA79-82A450F3F87E}" destId="{CB87491C-50A3-49EE-8B29-D35649D15AC0}" srcOrd="1" destOrd="0" parTransId="{1CB114FD-8330-4265-8BEB-F70FC6311961}" sibTransId="{10BD5CB4-1BAF-4E7A-AB97-0969588A2FFD}"/>
    <dgm:cxn modelId="{32C71627-13E8-40D9-A8C6-2C6DE0D20798}" srcId="{62E0A1D3-90A9-4EB7-8252-CC2530DD274D}" destId="{A22EA3B1-5F92-4AF0-B2CF-3EB71E47FD81}" srcOrd="3" destOrd="0" parTransId="{12AFFA20-DFF5-480B-BD0B-745F8177A2D4}" sibTransId="{714808FB-45E0-445E-9A91-4A257A39497D}"/>
    <dgm:cxn modelId="{99BED3A6-067D-4822-AED4-80D78AC0985A}" srcId="{99C8DC6A-881A-4844-BF29-725DA70CCD09}" destId="{C2B3E573-FCCC-448C-AA79-82A450F3F87E}" srcOrd="0" destOrd="0" parTransId="{4565650F-58D4-406E-83AF-AE19C664ADC7}" sibTransId="{714B005A-E51C-435B-A5A4-30C95CC7264A}"/>
    <dgm:cxn modelId="{41A25389-8EF4-4CBF-8AAB-8FFFE194CF12}" type="presOf" srcId="{F290297A-7A55-430F-8D47-03FB8C5AE2D5}" destId="{FE67A56D-7C8E-4F53-A564-2B97C429D6AE}" srcOrd="0" destOrd="2" presId="urn:microsoft.com/office/officeart/2005/8/layout/vList5"/>
    <dgm:cxn modelId="{CD3E1C98-E649-4065-9F19-E06F4D34D9B8}" type="presOf" srcId="{99454504-83C2-40BF-B771-CAD194B81259}" destId="{2CF2E493-23A4-46D9-A2A4-AA1B1D7E4554}" srcOrd="0" destOrd="3" presId="urn:microsoft.com/office/officeart/2005/8/layout/vList5"/>
    <dgm:cxn modelId="{CA03778F-D7B5-49AD-B4E8-4AEA51D12CCA}" type="presOf" srcId="{2C5E56C6-AAF1-429C-8265-D06C5C299ABB}" destId="{BAC8589B-410C-49D5-89EF-35C6338AE286}" srcOrd="0" destOrd="3" presId="urn:microsoft.com/office/officeart/2005/8/layout/vList5"/>
    <dgm:cxn modelId="{C7BF71E0-6706-472E-B27A-9DE9ACB88115}" type="presOf" srcId="{C2B3E573-FCCC-448C-AA79-82A450F3F87E}" destId="{0BB65295-F411-4F83-819A-B550C89B6B2A}" srcOrd="0" destOrd="0" presId="urn:microsoft.com/office/officeart/2005/8/layout/vList5"/>
    <dgm:cxn modelId="{6E354210-20E7-4B71-8ABD-2983E4D4FB1A}" type="presOf" srcId="{D7CEE430-EC94-4B13-B0FE-C31CE5961D46}" destId="{BEB9FC67-17C7-4E5D-9043-6B1D2D5CEE5E}" srcOrd="0" destOrd="2" presId="urn:microsoft.com/office/officeart/2005/8/layout/vList5"/>
    <dgm:cxn modelId="{768DCCAD-F9CF-4621-9EF7-CBF69A7A14DD}" type="presOf" srcId="{84EF8690-55B2-4419-9CE5-9405B7911B33}" destId="{FE67A56D-7C8E-4F53-A564-2B97C429D6AE}" srcOrd="0" destOrd="1" presId="urn:microsoft.com/office/officeart/2005/8/layout/vList5"/>
    <dgm:cxn modelId="{C87CB1B5-BA33-4A39-8E51-07ADF58276A1}" type="presOf" srcId="{CBD488E7-BC29-441D-BA07-54A4A68204AD}" destId="{BAC8589B-410C-49D5-89EF-35C6338AE286}" srcOrd="0" destOrd="0" presId="urn:microsoft.com/office/officeart/2005/8/layout/vList5"/>
    <dgm:cxn modelId="{DB523F3C-D710-4885-A331-7EAD24BA117D}" srcId="{564A17D1-97E7-46A4-8610-CE8CBDABBF75}" destId="{2C5E56C6-AAF1-429C-8265-D06C5C299ABB}" srcOrd="3" destOrd="0" parTransId="{DF55A100-CDEF-4B2D-84B8-1C5E43AF6AEA}" sibTransId="{92AB408D-6D92-4E41-8016-9E7BF8F159B0}"/>
    <dgm:cxn modelId="{C1FEF102-FB2B-45AB-86C5-B02EEA150A01}" srcId="{C2B3E573-FCCC-448C-AA79-82A450F3F87E}" destId="{CA22A940-2FFD-40ED-B5DC-97DFD4500646}" srcOrd="3" destOrd="0" parTransId="{D9DA467A-CED9-4848-A194-7C5A322C6AB8}" sibTransId="{7A9DBD4E-4096-431D-9EE7-D1C12AEF88B3}"/>
    <dgm:cxn modelId="{03E6F7BB-D322-44FC-A226-BB7815C26C1C}" type="presOf" srcId="{CB87491C-50A3-49EE-8B29-D35649D15AC0}" destId="{BEB9FC67-17C7-4E5D-9043-6B1D2D5CEE5E}" srcOrd="0" destOrd="1" presId="urn:microsoft.com/office/officeart/2005/8/layout/vList5"/>
    <dgm:cxn modelId="{7F346633-FAA3-4EF7-91DB-6AF26FDE1E05}" srcId="{D253C88F-F422-4473-BACA-B824600FE150}" destId="{651646AF-9DA0-4961-890E-0B65F2FE9246}" srcOrd="0" destOrd="0" parTransId="{CFE613CF-AEEE-4EA5-B565-FC50E56F84BD}" sibTransId="{DC45DB0A-879C-4280-A9F0-7BB6286316C1}"/>
    <dgm:cxn modelId="{781FD625-2AC5-4510-BC74-9A656123043D}" type="presOf" srcId="{651646AF-9DA0-4961-890E-0B65F2FE9246}" destId="{2CF2E493-23A4-46D9-A2A4-AA1B1D7E4554}" srcOrd="0" destOrd="0" presId="urn:microsoft.com/office/officeart/2005/8/layout/vList5"/>
    <dgm:cxn modelId="{92C67B1C-AB58-4AED-8CCC-4FE6F8A3BFFE}" type="presOf" srcId="{564A17D1-97E7-46A4-8610-CE8CBDABBF75}" destId="{3B3D48D0-85F1-4D65-BFD3-F8A3D5A0D3E8}" srcOrd="0" destOrd="0" presId="urn:microsoft.com/office/officeart/2005/8/layout/vList5"/>
    <dgm:cxn modelId="{2D9CFD01-5E3E-4DA5-B790-651571433DDD}" srcId="{D253C88F-F422-4473-BACA-B824600FE150}" destId="{6C8FF854-FF42-43F2-80FD-CACAFB51B88D}" srcOrd="1" destOrd="0" parTransId="{FBC0B3D3-F2C5-4B79-8C16-1471509E4264}" sibTransId="{D249CB75-55ED-444C-8883-4FEB10DD59EE}"/>
    <dgm:cxn modelId="{47398D38-AD01-4B31-9516-D8C0A9EAFA04}" srcId="{D253C88F-F422-4473-BACA-B824600FE150}" destId="{99454504-83C2-40BF-B771-CAD194B81259}" srcOrd="3" destOrd="0" parTransId="{C2BAA452-233C-41EC-AAB5-37CA7C8FBA9F}" sibTransId="{8B149F58-F13F-44F5-9C3E-8C7D82C70474}"/>
    <dgm:cxn modelId="{623D70E1-2B98-4631-A773-CE8AAA34E847}" type="presOf" srcId="{821279CD-C97D-4CE2-8B61-88D409DB609C}" destId="{BEB9FC67-17C7-4E5D-9043-6B1D2D5CEE5E}" srcOrd="0" destOrd="0" presId="urn:microsoft.com/office/officeart/2005/8/layout/vList5"/>
    <dgm:cxn modelId="{A80FED10-C3D8-438B-8891-4E629F4E093D}" type="presOf" srcId="{D253C88F-F422-4473-BACA-B824600FE150}" destId="{5E62BF7F-3A00-4CDE-99B5-B4A38A65B4DC}" srcOrd="0" destOrd="0" presId="urn:microsoft.com/office/officeart/2005/8/layout/vList5"/>
    <dgm:cxn modelId="{E5369A04-2DA3-4822-B382-77301262AB58}" srcId="{62E0A1D3-90A9-4EB7-8252-CC2530DD274D}" destId="{84EF8690-55B2-4419-9CE5-9405B7911B33}" srcOrd="1" destOrd="0" parTransId="{FB98CC30-DD47-4825-9B7D-763716DB7D23}" sibTransId="{D5CFA548-BB82-49E2-9019-81405CC13ED6}"/>
    <dgm:cxn modelId="{A9B11BC7-02E9-43B9-A9DF-0DA70CB8A6BB}" srcId="{99C8DC6A-881A-4844-BF29-725DA70CCD09}" destId="{564A17D1-97E7-46A4-8610-CE8CBDABBF75}" srcOrd="2" destOrd="0" parTransId="{6C11D418-9900-41F2-9ED9-6DE6D83BDC31}" sibTransId="{7CD4157C-4CCC-4135-B59C-AE0837B29619}"/>
    <dgm:cxn modelId="{422458D2-E90F-4FC3-8E76-A021ED7C75D3}" srcId="{D253C88F-F422-4473-BACA-B824600FE150}" destId="{4DB8F49C-8E84-4D2B-95C3-1B1A7516CB29}" srcOrd="2" destOrd="0" parTransId="{2946B4DB-0B15-41CE-8C98-69D235DAEDA4}" sibTransId="{ABF52B2D-B1A4-4E13-BC92-DCB23A8DCBBF}"/>
    <dgm:cxn modelId="{82970241-B0BA-4C4A-BD6E-1145F6DEC1E5}" type="presOf" srcId="{CA22A940-2FFD-40ED-B5DC-97DFD4500646}" destId="{BEB9FC67-17C7-4E5D-9043-6B1D2D5CEE5E}" srcOrd="0" destOrd="3" presId="urn:microsoft.com/office/officeart/2005/8/layout/vList5"/>
    <dgm:cxn modelId="{476CEA65-E15D-47FB-8223-6AEA90403937}" type="presOf" srcId="{700A9449-66B4-41F9-BC7F-08BAF87E746D}" destId="{BAC8589B-410C-49D5-89EF-35C6338AE286}" srcOrd="0" destOrd="2" presId="urn:microsoft.com/office/officeart/2005/8/layout/vList5"/>
    <dgm:cxn modelId="{85BF5FF5-679D-4F3C-9B09-8A655DCD573D}" srcId="{564A17D1-97E7-46A4-8610-CE8CBDABBF75}" destId="{CBD488E7-BC29-441D-BA07-54A4A68204AD}" srcOrd="0" destOrd="0" parTransId="{50516FA5-0741-4400-BBC7-ABF9B477ABF6}" sibTransId="{63656B36-C351-4F2B-8A00-9AEDCC94C48F}"/>
    <dgm:cxn modelId="{5D920A6C-4B36-42FF-8EE8-A93570DC662D}" srcId="{62E0A1D3-90A9-4EB7-8252-CC2530DD274D}" destId="{F290297A-7A55-430F-8D47-03FB8C5AE2D5}" srcOrd="2" destOrd="0" parTransId="{E57427DE-C8D7-4E15-AA3D-7AF0CE49A624}" sibTransId="{E6646B69-2AA4-4BD2-8299-4C2331DD9ECE}"/>
    <dgm:cxn modelId="{01F90826-D848-4E67-ABF3-4F3BA2FF90FF}" type="presOf" srcId="{F02A90BB-9690-4301-A334-7C84E4C33204}" destId="{BAC8589B-410C-49D5-89EF-35C6338AE286}" srcOrd="0" destOrd="1" presId="urn:microsoft.com/office/officeart/2005/8/layout/vList5"/>
    <dgm:cxn modelId="{4A150FEC-C54B-4DF1-82D1-B67C1110CA67}" srcId="{564A17D1-97E7-46A4-8610-CE8CBDABBF75}" destId="{F02A90BB-9690-4301-A334-7C84E4C33204}" srcOrd="1" destOrd="0" parTransId="{1E254247-B278-455D-BDFE-79E5D85C1B32}" sibTransId="{395E9D22-0724-43FA-9D8A-EEF6838EDD11}"/>
    <dgm:cxn modelId="{C57C804C-8CFC-47B6-80C6-06EC092E3F6D}" type="presOf" srcId="{99C8DC6A-881A-4844-BF29-725DA70CCD09}" destId="{0CF7C6E6-C1C2-4A78-A607-B9AA5B15ACA0}" srcOrd="0" destOrd="0" presId="urn:microsoft.com/office/officeart/2005/8/layout/vList5"/>
    <dgm:cxn modelId="{4B6DCA6F-CAAD-4484-A5D8-995993FBA3EA}" type="presOf" srcId="{4DB8F49C-8E84-4D2B-95C3-1B1A7516CB29}" destId="{2CF2E493-23A4-46D9-A2A4-AA1B1D7E4554}" srcOrd="0" destOrd="2" presId="urn:microsoft.com/office/officeart/2005/8/layout/vList5"/>
    <dgm:cxn modelId="{39D35E1B-C1BA-4CF6-A0D5-65644C20F6D8}" srcId="{99C8DC6A-881A-4844-BF29-725DA70CCD09}" destId="{62E0A1D3-90A9-4EB7-8252-CC2530DD274D}" srcOrd="3" destOrd="0" parTransId="{51EA03E0-5A9E-483D-914A-2D50B2C5D077}" sibTransId="{98AE0197-D99D-4F7C-9CC1-B35B2EEB67CF}"/>
    <dgm:cxn modelId="{958E1A60-5030-4900-8D84-B40C66D6E302}" type="presOf" srcId="{BA6D798E-1F1D-4E45-8D9D-6A4A8D6731B7}" destId="{FE67A56D-7C8E-4F53-A564-2B97C429D6AE}" srcOrd="0" destOrd="0" presId="urn:microsoft.com/office/officeart/2005/8/layout/vList5"/>
    <dgm:cxn modelId="{133AC0FD-9734-43A9-BD9C-1C541B2C1187}" srcId="{C2B3E573-FCCC-448C-AA79-82A450F3F87E}" destId="{821279CD-C97D-4CE2-8B61-88D409DB609C}" srcOrd="0" destOrd="0" parTransId="{07BBCE1C-2FFD-4251-BE16-0CDF56A277F9}" sibTransId="{8FB57394-7FB4-4B76-8154-703D52E1E9EE}"/>
    <dgm:cxn modelId="{F2AEBA52-F628-4878-8BD0-0701F09A97AC}" type="presOf" srcId="{A22EA3B1-5F92-4AF0-B2CF-3EB71E47FD81}" destId="{FE67A56D-7C8E-4F53-A564-2B97C429D6AE}" srcOrd="0" destOrd="3" presId="urn:microsoft.com/office/officeart/2005/8/layout/vList5"/>
    <dgm:cxn modelId="{2E94750F-B4C5-4E08-AB6E-6F2708BA9B49}" srcId="{99C8DC6A-881A-4844-BF29-725DA70CCD09}" destId="{D253C88F-F422-4473-BACA-B824600FE150}" srcOrd="1" destOrd="0" parTransId="{22181B54-0055-4A31-B0DF-1715355BB64F}" sibTransId="{E66007A8-B490-4727-9D73-14D37191864E}"/>
    <dgm:cxn modelId="{558FD992-C33E-482F-A514-E3CCAA01E83E}" type="presOf" srcId="{6C8FF854-FF42-43F2-80FD-CACAFB51B88D}" destId="{2CF2E493-23A4-46D9-A2A4-AA1B1D7E4554}" srcOrd="0" destOrd="1" presId="urn:microsoft.com/office/officeart/2005/8/layout/vList5"/>
    <dgm:cxn modelId="{65D90D66-408A-4723-8FE5-C7152530043A}" srcId="{62E0A1D3-90A9-4EB7-8252-CC2530DD274D}" destId="{BA6D798E-1F1D-4E45-8D9D-6A4A8D6731B7}" srcOrd="0" destOrd="0" parTransId="{ADFD60DB-DBA0-4A56-8420-60B18F506043}" sibTransId="{8132B41F-28A5-464F-A002-4A9949A84EE4}"/>
    <dgm:cxn modelId="{D1DB0817-DE58-4087-8C13-2C3625A04C20}" type="presParOf" srcId="{0CF7C6E6-C1C2-4A78-A607-B9AA5B15ACA0}" destId="{6B8BA85B-5C82-4B8A-8AF5-74D330CE61EA}" srcOrd="0" destOrd="0" presId="urn:microsoft.com/office/officeart/2005/8/layout/vList5"/>
    <dgm:cxn modelId="{F4ACA175-5E54-477E-BF14-4B8D837F8292}" type="presParOf" srcId="{6B8BA85B-5C82-4B8A-8AF5-74D330CE61EA}" destId="{0BB65295-F411-4F83-819A-B550C89B6B2A}" srcOrd="0" destOrd="0" presId="urn:microsoft.com/office/officeart/2005/8/layout/vList5"/>
    <dgm:cxn modelId="{987330F8-16DB-4E0B-B54B-16247B6BEF52}" type="presParOf" srcId="{6B8BA85B-5C82-4B8A-8AF5-74D330CE61EA}" destId="{BEB9FC67-17C7-4E5D-9043-6B1D2D5CEE5E}" srcOrd="1" destOrd="0" presId="urn:microsoft.com/office/officeart/2005/8/layout/vList5"/>
    <dgm:cxn modelId="{AB5075FA-5279-44B7-ABDB-41900B224ACB}" type="presParOf" srcId="{0CF7C6E6-C1C2-4A78-A607-B9AA5B15ACA0}" destId="{9EBF90EC-1F02-4DFF-9C15-25AD5CCA1622}" srcOrd="1" destOrd="0" presId="urn:microsoft.com/office/officeart/2005/8/layout/vList5"/>
    <dgm:cxn modelId="{D40AFAC8-5428-4F3A-98B8-ED2023A02E23}" type="presParOf" srcId="{0CF7C6E6-C1C2-4A78-A607-B9AA5B15ACA0}" destId="{657A7F51-4D0B-4CAF-9039-39BA231D7702}" srcOrd="2" destOrd="0" presId="urn:microsoft.com/office/officeart/2005/8/layout/vList5"/>
    <dgm:cxn modelId="{308C478B-8E3C-48FF-BE03-E78285D5CB58}" type="presParOf" srcId="{657A7F51-4D0B-4CAF-9039-39BA231D7702}" destId="{5E62BF7F-3A00-4CDE-99B5-B4A38A65B4DC}" srcOrd="0" destOrd="0" presId="urn:microsoft.com/office/officeart/2005/8/layout/vList5"/>
    <dgm:cxn modelId="{F808B872-F624-4572-820E-A6235AD6BDB6}" type="presParOf" srcId="{657A7F51-4D0B-4CAF-9039-39BA231D7702}" destId="{2CF2E493-23A4-46D9-A2A4-AA1B1D7E4554}" srcOrd="1" destOrd="0" presId="urn:microsoft.com/office/officeart/2005/8/layout/vList5"/>
    <dgm:cxn modelId="{DF24B891-817F-40E9-9543-A6FCFCF2C9BB}" type="presParOf" srcId="{0CF7C6E6-C1C2-4A78-A607-B9AA5B15ACA0}" destId="{4402DEED-DE2F-46A9-A8AC-60B6D31A212E}" srcOrd="3" destOrd="0" presId="urn:microsoft.com/office/officeart/2005/8/layout/vList5"/>
    <dgm:cxn modelId="{B6EBFE40-9DA4-4B39-9003-139B650F7B0A}" type="presParOf" srcId="{0CF7C6E6-C1C2-4A78-A607-B9AA5B15ACA0}" destId="{350BB707-4CD3-4B9C-B685-A6D63DED06B6}" srcOrd="4" destOrd="0" presId="urn:microsoft.com/office/officeart/2005/8/layout/vList5"/>
    <dgm:cxn modelId="{70EB5641-F75F-4EDF-A1B0-F1283A631928}" type="presParOf" srcId="{350BB707-4CD3-4B9C-B685-A6D63DED06B6}" destId="{3B3D48D0-85F1-4D65-BFD3-F8A3D5A0D3E8}" srcOrd="0" destOrd="0" presId="urn:microsoft.com/office/officeart/2005/8/layout/vList5"/>
    <dgm:cxn modelId="{402E7EB9-B49A-4546-84EA-0E8B9DC54649}" type="presParOf" srcId="{350BB707-4CD3-4B9C-B685-A6D63DED06B6}" destId="{BAC8589B-410C-49D5-89EF-35C6338AE286}" srcOrd="1" destOrd="0" presId="urn:microsoft.com/office/officeart/2005/8/layout/vList5"/>
    <dgm:cxn modelId="{38C53D49-A53D-4289-B757-26AB0D59602A}" type="presParOf" srcId="{0CF7C6E6-C1C2-4A78-A607-B9AA5B15ACA0}" destId="{825F2D8A-342F-4E43-A71B-004D2E4A4D1B}" srcOrd="5" destOrd="0" presId="urn:microsoft.com/office/officeart/2005/8/layout/vList5"/>
    <dgm:cxn modelId="{ADADA3F5-0F20-40C0-9402-E2E5F9CBE50B}" type="presParOf" srcId="{0CF7C6E6-C1C2-4A78-A607-B9AA5B15ACA0}" destId="{F4C3D549-012D-478D-8FB2-BB2895626C55}" srcOrd="6" destOrd="0" presId="urn:microsoft.com/office/officeart/2005/8/layout/vList5"/>
    <dgm:cxn modelId="{9EE4F4C7-4D65-4950-B10A-F7AE1D263C40}" type="presParOf" srcId="{F4C3D549-012D-478D-8FB2-BB2895626C55}" destId="{54C688D4-C7FE-4408-97AB-346212B1F292}" srcOrd="0" destOrd="0" presId="urn:microsoft.com/office/officeart/2005/8/layout/vList5"/>
    <dgm:cxn modelId="{3E1CC360-E641-4292-B2C1-8EE6256A7B12}" type="presParOf" srcId="{F4C3D549-012D-478D-8FB2-BB2895626C55}" destId="{FE67A56D-7C8E-4F53-A564-2B97C429D6A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6CDB2B-BC79-4661-93E4-5992B258B77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9F55393-13D6-44B2-A353-37BB5D30D0E1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INCENDIO Y QUEMADURAS</a:t>
          </a:r>
          <a:endParaRPr lang="es-ES" dirty="0">
            <a:solidFill>
              <a:schemeClr val="tx1"/>
            </a:solidFill>
          </a:endParaRPr>
        </a:p>
      </dgm:t>
    </dgm:pt>
    <dgm:pt modelId="{0C9500C5-16B2-40C5-81F9-36268849AB43}" type="parTrans" cxnId="{D375D6B4-6423-43C9-8332-08CFCCFEEF76}">
      <dgm:prSet/>
      <dgm:spPr/>
      <dgm:t>
        <a:bodyPr/>
        <a:lstStyle/>
        <a:p>
          <a:endParaRPr lang="es-ES"/>
        </a:p>
      </dgm:t>
    </dgm:pt>
    <dgm:pt modelId="{26CF4057-6483-4078-B3DF-D1B7F1759D5B}" type="sibTrans" cxnId="{D375D6B4-6423-43C9-8332-08CFCCFEEF76}">
      <dgm:prSet/>
      <dgm:spPr/>
      <dgm:t>
        <a:bodyPr/>
        <a:lstStyle/>
        <a:p>
          <a:endParaRPr lang="es-ES"/>
        </a:p>
      </dgm:t>
    </dgm:pt>
    <dgm:pt modelId="{1AEFBF18-79BB-4FE0-AC0D-95323DA63647}">
      <dgm:prSet phldrT="[Texto]"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SISMOS</a:t>
          </a:r>
          <a:endParaRPr lang="es-ES" dirty="0">
            <a:solidFill>
              <a:schemeClr val="tx1"/>
            </a:solidFill>
          </a:endParaRPr>
        </a:p>
      </dgm:t>
    </dgm:pt>
    <dgm:pt modelId="{55F8B552-55E6-4186-B748-5C06E38330C0}" type="parTrans" cxnId="{37DDA178-7B70-4E7D-9DAE-BCA55EAA8D06}">
      <dgm:prSet/>
      <dgm:spPr/>
      <dgm:t>
        <a:bodyPr/>
        <a:lstStyle/>
        <a:p>
          <a:endParaRPr lang="es-ES"/>
        </a:p>
      </dgm:t>
    </dgm:pt>
    <dgm:pt modelId="{F5DAD789-996A-4D2B-B550-000663C6A94F}" type="sibTrans" cxnId="{37DDA178-7B70-4E7D-9DAE-BCA55EAA8D06}">
      <dgm:prSet/>
      <dgm:spPr/>
      <dgm:t>
        <a:bodyPr/>
        <a:lstStyle/>
        <a:p>
          <a:endParaRPr lang="es-ES"/>
        </a:p>
      </dgm:t>
    </dgm:pt>
    <dgm:pt modelId="{36F8286A-BC3C-4A4C-9FC4-56683D6521FB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ATENTADOS DE GRUPOS SUBVERSIVOS</a:t>
          </a:r>
          <a:endParaRPr lang="es-ES" dirty="0">
            <a:solidFill>
              <a:schemeClr val="tx1"/>
            </a:solidFill>
          </a:endParaRPr>
        </a:p>
      </dgm:t>
    </dgm:pt>
    <dgm:pt modelId="{CEE36805-752F-4F06-96A8-085866DD0D32}" type="parTrans" cxnId="{A84AC07C-CEB8-467F-9483-52F5C051EF28}">
      <dgm:prSet/>
      <dgm:spPr/>
      <dgm:t>
        <a:bodyPr/>
        <a:lstStyle/>
        <a:p>
          <a:endParaRPr lang="es-ES"/>
        </a:p>
      </dgm:t>
    </dgm:pt>
    <dgm:pt modelId="{6D026F04-AB45-48CE-ACE3-C3187C22FD7F}" type="sibTrans" cxnId="{A84AC07C-CEB8-467F-9483-52F5C051EF28}">
      <dgm:prSet/>
      <dgm:spPr/>
      <dgm:t>
        <a:bodyPr/>
        <a:lstStyle/>
        <a:p>
          <a:endParaRPr lang="es-ES"/>
        </a:p>
      </dgm:t>
    </dgm:pt>
    <dgm:pt modelId="{4F7D9E4F-F958-4209-BA96-90B768FCB372}">
      <dgm:prSet/>
      <dgm:spPr>
        <a:solidFill>
          <a:srgbClr val="7030A0"/>
        </a:solidFill>
      </dgm:spPr>
      <dgm:t>
        <a:bodyPr/>
        <a:lstStyle/>
        <a:p>
          <a:r>
            <a:rPr lang="es-ES" dirty="0" smtClean="0"/>
            <a:t>ACCIDENTES VIALES CON VEHICULOS O MAQUINARIA</a:t>
          </a:r>
          <a:endParaRPr lang="es-ES" dirty="0"/>
        </a:p>
      </dgm:t>
    </dgm:pt>
    <dgm:pt modelId="{81BEFADF-FC9E-4828-A782-3FC6B832B167}" type="parTrans" cxnId="{53601A0F-2347-42C2-B670-6411AD5C4CC8}">
      <dgm:prSet/>
      <dgm:spPr/>
      <dgm:t>
        <a:bodyPr/>
        <a:lstStyle/>
        <a:p>
          <a:endParaRPr lang="es-ES"/>
        </a:p>
      </dgm:t>
    </dgm:pt>
    <dgm:pt modelId="{5C5084FC-CA22-4365-86AB-1EC28B7E5652}" type="sibTrans" cxnId="{53601A0F-2347-42C2-B670-6411AD5C4CC8}">
      <dgm:prSet/>
      <dgm:spPr/>
      <dgm:t>
        <a:bodyPr/>
        <a:lstStyle/>
        <a:p>
          <a:endParaRPr lang="es-ES"/>
        </a:p>
      </dgm:t>
    </dgm:pt>
    <dgm:pt modelId="{65CB722E-BC8F-4955-A0C5-8C43BD4BF6F1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ES" dirty="0" smtClean="0"/>
            <a:t>INSOLACION (GOLPE DE CALOR)</a:t>
          </a:r>
          <a:endParaRPr lang="es-ES" dirty="0"/>
        </a:p>
      </dgm:t>
    </dgm:pt>
    <dgm:pt modelId="{F9587F8D-C393-4CB9-A9EC-EEB600A634B6}" type="parTrans" cxnId="{158DC409-1CB2-4A38-9413-BD44584A4AA0}">
      <dgm:prSet/>
      <dgm:spPr/>
      <dgm:t>
        <a:bodyPr/>
        <a:lstStyle/>
        <a:p>
          <a:endParaRPr lang="es-ES"/>
        </a:p>
      </dgm:t>
    </dgm:pt>
    <dgm:pt modelId="{E998E675-C29C-4EC4-A892-CB1D5311AA7D}" type="sibTrans" cxnId="{158DC409-1CB2-4A38-9413-BD44584A4AA0}">
      <dgm:prSet/>
      <dgm:spPr/>
      <dgm:t>
        <a:bodyPr/>
        <a:lstStyle/>
        <a:p>
          <a:endParaRPr lang="es-ES"/>
        </a:p>
      </dgm:t>
    </dgm:pt>
    <dgm:pt modelId="{756C8BAA-7365-4C45-9741-56C370A18499}">
      <dgm:prSet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ACCIDENTE POR RIESGO BIOLOGICO (SERPIENTES, AVEJAS OVISPAS)</a:t>
          </a:r>
          <a:endParaRPr lang="es-ES" dirty="0">
            <a:solidFill>
              <a:schemeClr val="tx1"/>
            </a:solidFill>
          </a:endParaRPr>
        </a:p>
      </dgm:t>
    </dgm:pt>
    <dgm:pt modelId="{10AEA6B4-E95F-4DB0-9956-6D120CBF3AB2}" type="parTrans" cxnId="{45216486-EAD6-4947-B2C5-A0ABE0CC3B76}">
      <dgm:prSet/>
      <dgm:spPr/>
      <dgm:t>
        <a:bodyPr/>
        <a:lstStyle/>
        <a:p>
          <a:endParaRPr lang="es-ES"/>
        </a:p>
      </dgm:t>
    </dgm:pt>
    <dgm:pt modelId="{B4568D9B-33B8-4990-99E0-6A8BB96311D9}" type="sibTrans" cxnId="{45216486-EAD6-4947-B2C5-A0ABE0CC3B76}">
      <dgm:prSet/>
      <dgm:spPr/>
      <dgm:t>
        <a:bodyPr/>
        <a:lstStyle/>
        <a:p>
          <a:endParaRPr lang="es-ES"/>
        </a:p>
      </dgm:t>
    </dgm:pt>
    <dgm:pt modelId="{ED1EA36C-7F2D-4FCC-985F-909FE367C69B}">
      <dgm:prSet/>
      <dgm:spPr>
        <a:solidFill>
          <a:srgbClr val="92D05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EMERGENCIAS RESPIRATORIA PACIENTE COVID</a:t>
          </a:r>
          <a:endParaRPr lang="es-ES" dirty="0">
            <a:solidFill>
              <a:schemeClr val="tx1"/>
            </a:solidFill>
          </a:endParaRPr>
        </a:p>
      </dgm:t>
    </dgm:pt>
    <dgm:pt modelId="{D1B32E96-B5AA-43BA-BE81-12E2A363C394}" type="parTrans" cxnId="{B852E23C-931E-4940-A4BC-F2DEC56C5670}">
      <dgm:prSet/>
      <dgm:spPr/>
      <dgm:t>
        <a:bodyPr/>
        <a:lstStyle/>
        <a:p>
          <a:endParaRPr lang="es-ES"/>
        </a:p>
      </dgm:t>
    </dgm:pt>
    <dgm:pt modelId="{37A8A1BA-B4C8-4AF5-AC47-B98918B1F4AB}" type="sibTrans" cxnId="{B852E23C-931E-4940-A4BC-F2DEC56C5670}">
      <dgm:prSet/>
      <dgm:spPr/>
      <dgm:t>
        <a:bodyPr/>
        <a:lstStyle/>
        <a:p>
          <a:endParaRPr lang="es-ES"/>
        </a:p>
      </dgm:t>
    </dgm:pt>
    <dgm:pt modelId="{67851089-9A80-449B-A1EB-20101A51965C}" type="pres">
      <dgm:prSet presAssocID="{9F6CDB2B-BC79-4661-93E4-5992B258B77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3E113C8-DCFB-481D-8D98-ED222F6046A9}" type="pres">
      <dgm:prSet presAssocID="{09F55393-13D6-44B2-A353-37BB5D30D0E1}" presName="parentLin" presStyleCnt="0"/>
      <dgm:spPr/>
    </dgm:pt>
    <dgm:pt modelId="{46309E76-DEBA-4B84-BBA6-D3E824B802C2}" type="pres">
      <dgm:prSet presAssocID="{09F55393-13D6-44B2-A353-37BB5D30D0E1}" presName="parentLeftMargin" presStyleLbl="node1" presStyleIdx="0" presStyleCnt="7"/>
      <dgm:spPr/>
      <dgm:t>
        <a:bodyPr/>
        <a:lstStyle/>
        <a:p>
          <a:endParaRPr lang="es-ES"/>
        </a:p>
      </dgm:t>
    </dgm:pt>
    <dgm:pt modelId="{705D234B-E9FD-4787-869C-46117E4B4B4A}" type="pres">
      <dgm:prSet presAssocID="{09F55393-13D6-44B2-A353-37BB5D30D0E1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981ECC-37C1-4747-9E1B-4407AB3508CF}" type="pres">
      <dgm:prSet presAssocID="{09F55393-13D6-44B2-A353-37BB5D30D0E1}" presName="negativeSpace" presStyleCnt="0"/>
      <dgm:spPr/>
    </dgm:pt>
    <dgm:pt modelId="{168A33F9-F191-4CC5-97FA-94F8E808C983}" type="pres">
      <dgm:prSet presAssocID="{09F55393-13D6-44B2-A353-37BB5D30D0E1}" presName="childText" presStyleLbl="conFgAcc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F694A0-C3BA-44EC-A7C9-77940AE5828C}" type="pres">
      <dgm:prSet presAssocID="{26CF4057-6483-4078-B3DF-D1B7F1759D5B}" presName="spaceBetweenRectangles" presStyleCnt="0"/>
      <dgm:spPr/>
    </dgm:pt>
    <dgm:pt modelId="{52AB7D8B-5FD1-4565-BB89-1081D563AC7F}" type="pres">
      <dgm:prSet presAssocID="{1AEFBF18-79BB-4FE0-AC0D-95323DA63647}" presName="parentLin" presStyleCnt="0"/>
      <dgm:spPr/>
    </dgm:pt>
    <dgm:pt modelId="{97727BA9-6305-4600-8CB9-9AC4F6429C9A}" type="pres">
      <dgm:prSet presAssocID="{1AEFBF18-79BB-4FE0-AC0D-95323DA63647}" presName="parentLeftMargin" presStyleLbl="node1" presStyleIdx="0" presStyleCnt="7"/>
      <dgm:spPr/>
      <dgm:t>
        <a:bodyPr/>
        <a:lstStyle/>
        <a:p>
          <a:endParaRPr lang="es-ES"/>
        </a:p>
      </dgm:t>
    </dgm:pt>
    <dgm:pt modelId="{52B9B631-A219-4671-A46D-9BD33AE9CE73}" type="pres">
      <dgm:prSet presAssocID="{1AEFBF18-79BB-4FE0-AC0D-95323DA63647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2F3681-29F0-4E66-8584-4AE8AA96FB2B}" type="pres">
      <dgm:prSet presAssocID="{1AEFBF18-79BB-4FE0-AC0D-95323DA63647}" presName="negativeSpace" presStyleCnt="0"/>
      <dgm:spPr/>
    </dgm:pt>
    <dgm:pt modelId="{1483E841-B264-4142-AA0B-ABC82043DBCE}" type="pres">
      <dgm:prSet presAssocID="{1AEFBF18-79BB-4FE0-AC0D-95323DA63647}" presName="childText" presStyleLbl="conFgAcc1" presStyleIdx="1" presStyleCnt="7">
        <dgm:presLayoutVars>
          <dgm:bulletEnabled val="1"/>
        </dgm:presLayoutVars>
      </dgm:prSet>
      <dgm:spPr/>
    </dgm:pt>
    <dgm:pt modelId="{BF543566-AE6F-473C-B3D9-7940B2264D9D}" type="pres">
      <dgm:prSet presAssocID="{F5DAD789-996A-4D2B-B550-000663C6A94F}" presName="spaceBetweenRectangles" presStyleCnt="0"/>
      <dgm:spPr/>
    </dgm:pt>
    <dgm:pt modelId="{5A42CEBF-50B1-4563-8D06-A168A77AF245}" type="pres">
      <dgm:prSet presAssocID="{36F8286A-BC3C-4A4C-9FC4-56683D6521FB}" presName="parentLin" presStyleCnt="0"/>
      <dgm:spPr/>
    </dgm:pt>
    <dgm:pt modelId="{1072A95B-AA72-4C08-B231-C6DC629C2F7A}" type="pres">
      <dgm:prSet presAssocID="{36F8286A-BC3C-4A4C-9FC4-56683D6521FB}" presName="parentLeftMargin" presStyleLbl="node1" presStyleIdx="1" presStyleCnt="7"/>
      <dgm:spPr/>
      <dgm:t>
        <a:bodyPr/>
        <a:lstStyle/>
        <a:p>
          <a:endParaRPr lang="es-ES"/>
        </a:p>
      </dgm:t>
    </dgm:pt>
    <dgm:pt modelId="{FEE83D0B-97A8-4904-9BD9-20CDDA9396AA}" type="pres">
      <dgm:prSet presAssocID="{36F8286A-BC3C-4A4C-9FC4-56683D6521FB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A6F75C-3017-410C-BBC8-132F2B7E71D7}" type="pres">
      <dgm:prSet presAssocID="{36F8286A-BC3C-4A4C-9FC4-56683D6521FB}" presName="negativeSpace" presStyleCnt="0"/>
      <dgm:spPr/>
    </dgm:pt>
    <dgm:pt modelId="{8758B976-11DE-4E75-B522-3FA4D4039699}" type="pres">
      <dgm:prSet presAssocID="{36F8286A-BC3C-4A4C-9FC4-56683D6521FB}" presName="childText" presStyleLbl="conFgAcc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E91E29A-DC66-4B1B-946D-E69C17ECCD8B}" type="pres">
      <dgm:prSet presAssocID="{6D026F04-AB45-48CE-ACE3-C3187C22FD7F}" presName="spaceBetweenRectangles" presStyleCnt="0"/>
      <dgm:spPr/>
    </dgm:pt>
    <dgm:pt modelId="{2CB2744B-9140-48E4-906B-5BA1C63BFCBF}" type="pres">
      <dgm:prSet presAssocID="{4F7D9E4F-F958-4209-BA96-90B768FCB372}" presName="parentLin" presStyleCnt="0"/>
      <dgm:spPr/>
    </dgm:pt>
    <dgm:pt modelId="{DF4B27B4-BDDA-43BA-BEFB-DE1FD78751F6}" type="pres">
      <dgm:prSet presAssocID="{4F7D9E4F-F958-4209-BA96-90B768FCB372}" presName="parentLeftMargin" presStyleLbl="node1" presStyleIdx="2" presStyleCnt="7"/>
      <dgm:spPr/>
      <dgm:t>
        <a:bodyPr/>
        <a:lstStyle/>
        <a:p>
          <a:endParaRPr lang="es-ES"/>
        </a:p>
      </dgm:t>
    </dgm:pt>
    <dgm:pt modelId="{F3877BD6-E897-4A58-BCCE-36967A1C0501}" type="pres">
      <dgm:prSet presAssocID="{4F7D9E4F-F958-4209-BA96-90B768FCB372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3AC7DD-6BF3-4137-8DB3-7C43746F7F77}" type="pres">
      <dgm:prSet presAssocID="{4F7D9E4F-F958-4209-BA96-90B768FCB372}" presName="negativeSpace" presStyleCnt="0"/>
      <dgm:spPr/>
    </dgm:pt>
    <dgm:pt modelId="{A7CA2340-5E59-4E3C-8E22-5931015FB797}" type="pres">
      <dgm:prSet presAssocID="{4F7D9E4F-F958-4209-BA96-90B768FCB372}" presName="childText" presStyleLbl="conFgAcc1" presStyleIdx="3" presStyleCnt="7">
        <dgm:presLayoutVars>
          <dgm:bulletEnabled val="1"/>
        </dgm:presLayoutVars>
      </dgm:prSet>
      <dgm:spPr/>
    </dgm:pt>
    <dgm:pt modelId="{C22A1BB2-0030-4140-B4C9-E5333D1AA374}" type="pres">
      <dgm:prSet presAssocID="{5C5084FC-CA22-4365-86AB-1EC28B7E5652}" presName="spaceBetweenRectangles" presStyleCnt="0"/>
      <dgm:spPr/>
    </dgm:pt>
    <dgm:pt modelId="{795BC439-1157-47BB-BDBD-7D6894914171}" type="pres">
      <dgm:prSet presAssocID="{65CB722E-BC8F-4955-A0C5-8C43BD4BF6F1}" presName="parentLin" presStyleCnt="0"/>
      <dgm:spPr/>
    </dgm:pt>
    <dgm:pt modelId="{4AE2A26D-DECE-43AE-98D5-071DF70470B2}" type="pres">
      <dgm:prSet presAssocID="{65CB722E-BC8F-4955-A0C5-8C43BD4BF6F1}" presName="parentLeftMargin" presStyleLbl="node1" presStyleIdx="3" presStyleCnt="7"/>
      <dgm:spPr/>
      <dgm:t>
        <a:bodyPr/>
        <a:lstStyle/>
        <a:p>
          <a:endParaRPr lang="es-ES"/>
        </a:p>
      </dgm:t>
    </dgm:pt>
    <dgm:pt modelId="{CB6A91E1-4DDE-4939-AA0C-B550A712C97A}" type="pres">
      <dgm:prSet presAssocID="{65CB722E-BC8F-4955-A0C5-8C43BD4BF6F1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41D8D2F-7701-4C4C-AC4D-238BE4D34392}" type="pres">
      <dgm:prSet presAssocID="{65CB722E-BC8F-4955-A0C5-8C43BD4BF6F1}" presName="negativeSpace" presStyleCnt="0"/>
      <dgm:spPr/>
    </dgm:pt>
    <dgm:pt modelId="{06430C08-F304-4371-990F-CBF717201448}" type="pres">
      <dgm:prSet presAssocID="{65CB722E-BC8F-4955-A0C5-8C43BD4BF6F1}" presName="childText" presStyleLbl="conFgAcc1" presStyleIdx="4" presStyleCnt="7">
        <dgm:presLayoutVars>
          <dgm:bulletEnabled val="1"/>
        </dgm:presLayoutVars>
      </dgm:prSet>
      <dgm:spPr/>
    </dgm:pt>
    <dgm:pt modelId="{D39BA00B-0880-4904-BAD6-6965D843F177}" type="pres">
      <dgm:prSet presAssocID="{E998E675-C29C-4EC4-A892-CB1D5311AA7D}" presName="spaceBetweenRectangles" presStyleCnt="0"/>
      <dgm:spPr/>
    </dgm:pt>
    <dgm:pt modelId="{85255991-75BA-455B-9C0F-4014189F1EA8}" type="pres">
      <dgm:prSet presAssocID="{756C8BAA-7365-4C45-9741-56C370A18499}" presName="parentLin" presStyleCnt="0"/>
      <dgm:spPr/>
    </dgm:pt>
    <dgm:pt modelId="{85EF108A-BD02-41D7-8F6F-C4E6656E4F33}" type="pres">
      <dgm:prSet presAssocID="{756C8BAA-7365-4C45-9741-56C370A18499}" presName="parentLeftMargin" presStyleLbl="node1" presStyleIdx="4" presStyleCnt="7"/>
      <dgm:spPr/>
      <dgm:t>
        <a:bodyPr/>
        <a:lstStyle/>
        <a:p>
          <a:endParaRPr lang="es-ES"/>
        </a:p>
      </dgm:t>
    </dgm:pt>
    <dgm:pt modelId="{90C0BE2C-A780-4D53-B853-20BFD2EFC1C8}" type="pres">
      <dgm:prSet presAssocID="{756C8BAA-7365-4C45-9741-56C370A18499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9B0489-C5D0-4757-BB0A-0C250C6F0D6E}" type="pres">
      <dgm:prSet presAssocID="{756C8BAA-7365-4C45-9741-56C370A18499}" presName="negativeSpace" presStyleCnt="0"/>
      <dgm:spPr/>
    </dgm:pt>
    <dgm:pt modelId="{78784DBE-EC7A-4268-AF28-20B5F6CE2564}" type="pres">
      <dgm:prSet presAssocID="{756C8BAA-7365-4C45-9741-56C370A18499}" presName="childText" presStyleLbl="conFgAcc1" presStyleIdx="5" presStyleCnt="7">
        <dgm:presLayoutVars>
          <dgm:bulletEnabled val="1"/>
        </dgm:presLayoutVars>
      </dgm:prSet>
      <dgm:spPr/>
    </dgm:pt>
    <dgm:pt modelId="{FAFF4CA1-328B-4461-9400-E77305B15FE0}" type="pres">
      <dgm:prSet presAssocID="{B4568D9B-33B8-4990-99E0-6A8BB96311D9}" presName="spaceBetweenRectangles" presStyleCnt="0"/>
      <dgm:spPr/>
    </dgm:pt>
    <dgm:pt modelId="{C4F1C489-E0A9-40FC-A207-47AE057B4FAE}" type="pres">
      <dgm:prSet presAssocID="{ED1EA36C-7F2D-4FCC-985F-909FE367C69B}" presName="parentLin" presStyleCnt="0"/>
      <dgm:spPr/>
    </dgm:pt>
    <dgm:pt modelId="{6DDEEDB5-9005-4F39-ABC2-06EA7AB08B9D}" type="pres">
      <dgm:prSet presAssocID="{ED1EA36C-7F2D-4FCC-985F-909FE367C69B}" presName="parentLeftMargin" presStyleLbl="node1" presStyleIdx="5" presStyleCnt="7"/>
      <dgm:spPr/>
      <dgm:t>
        <a:bodyPr/>
        <a:lstStyle/>
        <a:p>
          <a:endParaRPr lang="es-ES"/>
        </a:p>
      </dgm:t>
    </dgm:pt>
    <dgm:pt modelId="{7D8615FD-6DE5-4C5D-8542-1F258D61C9B1}" type="pres">
      <dgm:prSet presAssocID="{ED1EA36C-7F2D-4FCC-985F-909FE367C69B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2F9EE8-EDDD-438C-A69C-591A68E5B3E5}" type="pres">
      <dgm:prSet presAssocID="{ED1EA36C-7F2D-4FCC-985F-909FE367C69B}" presName="negativeSpace" presStyleCnt="0"/>
      <dgm:spPr/>
    </dgm:pt>
    <dgm:pt modelId="{51088FEF-A974-48BD-81AC-B67F25032B79}" type="pres">
      <dgm:prSet presAssocID="{ED1EA36C-7F2D-4FCC-985F-909FE367C69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70CFF29F-F7CD-4BD4-8993-F752A705E7E7}" type="presOf" srcId="{4F7D9E4F-F958-4209-BA96-90B768FCB372}" destId="{DF4B27B4-BDDA-43BA-BEFB-DE1FD78751F6}" srcOrd="0" destOrd="0" presId="urn:microsoft.com/office/officeart/2005/8/layout/list1"/>
    <dgm:cxn modelId="{FE84B332-A4D7-48CF-A62F-0B363299E0D0}" type="presOf" srcId="{756C8BAA-7365-4C45-9741-56C370A18499}" destId="{85EF108A-BD02-41D7-8F6F-C4E6656E4F33}" srcOrd="0" destOrd="0" presId="urn:microsoft.com/office/officeart/2005/8/layout/list1"/>
    <dgm:cxn modelId="{45216486-EAD6-4947-B2C5-A0ABE0CC3B76}" srcId="{9F6CDB2B-BC79-4661-93E4-5992B258B77A}" destId="{756C8BAA-7365-4C45-9741-56C370A18499}" srcOrd="5" destOrd="0" parTransId="{10AEA6B4-E95F-4DB0-9956-6D120CBF3AB2}" sibTransId="{B4568D9B-33B8-4990-99E0-6A8BB96311D9}"/>
    <dgm:cxn modelId="{38E6715F-2105-4585-8219-4DE115B8983C}" type="presOf" srcId="{36F8286A-BC3C-4A4C-9FC4-56683D6521FB}" destId="{1072A95B-AA72-4C08-B231-C6DC629C2F7A}" srcOrd="0" destOrd="0" presId="urn:microsoft.com/office/officeart/2005/8/layout/list1"/>
    <dgm:cxn modelId="{38324415-7F87-4921-80EC-C40EB70AB3AC}" type="presOf" srcId="{4F7D9E4F-F958-4209-BA96-90B768FCB372}" destId="{F3877BD6-E897-4A58-BCCE-36967A1C0501}" srcOrd="1" destOrd="0" presId="urn:microsoft.com/office/officeart/2005/8/layout/list1"/>
    <dgm:cxn modelId="{8CB72C2B-BA6D-4185-9D1C-96E7BC832242}" type="presOf" srcId="{09F55393-13D6-44B2-A353-37BB5D30D0E1}" destId="{46309E76-DEBA-4B84-BBA6-D3E824B802C2}" srcOrd="0" destOrd="0" presId="urn:microsoft.com/office/officeart/2005/8/layout/list1"/>
    <dgm:cxn modelId="{2A809183-A285-4CA6-8E0F-DBF7BF47D227}" type="presOf" srcId="{65CB722E-BC8F-4955-A0C5-8C43BD4BF6F1}" destId="{CB6A91E1-4DDE-4939-AA0C-B550A712C97A}" srcOrd="1" destOrd="0" presId="urn:microsoft.com/office/officeart/2005/8/layout/list1"/>
    <dgm:cxn modelId="{A84AC07C-CEB8-467F-9483-52F5C051EF28}" srcId="{9F6CDB2B-BC79-4661-93E4-5992B258B77A}" destId="{36F8286A-BC3C-4A4C-9FC4-56683D6521FB}" srcOrd="2" destOrd="0" parTransId="{CEE36805-752F-4F06-96A8-085866DD0D32}" sibTransId="{6D026F04-AB45-48CE-ACE3-C3187C22FD7F}"/>
    <dgm:cxn modelId="{D375D6B4-6423-43C9-8332-08CFCCFEEF76}" srcId="{9F6CDB2B-BC79-4661-93E4-5992B258B77A}" destId="{09F55393-13D6-44B2-A353-37BB5D30D0E1}" srcOrd="0" destOrd="0" parTransId="{0C9500C5-16B2-40C5-81F9-36268849AB43}" sibTransId="{26CF4057-6483-4078-B3DF-D1B7F1759D5B}"/>
    <dgm:cxn modelId="{37DDA178-7B70-4E7D-9DAE-BCA55EAA8D06}" srcId="{9F6CDB2B-BC79-4661-93E4-5992B258B77A}" destId="{1AEFBF18-79BB-4FE0-AC0D-95323DA63647}" srcOrd="1" destOrd="0" parTransId="{55F8B552-55E6-4186-B748-5C06E38330C0}" sibTransId="{F5DAD789-996A-4D2B-B550-000663C6A94F}"/>
    <dgm:cxn modelId="{B852E23C-931E-4940-A4BC-F2DEC56C5670}" srcId="{9F6CDB2B-BC79-4661-93E4-5992B258B77A}" destId="{ED1EA36C-7F2D-4FCC-985F-909FE367C69B}" srcOrd="6" destOrd="0" parTransId="{D1B32E96-B5AA-43BA-BE81-12E2A363C394}" sibTransId="{37A8A1BA-B4C8-4AF5-AC47-B98918B1F4AB}"/>
    <dgm:cxn modelId="{B1A54A09-0782-4C21-8A26-6B6050B13ABF}" type="presOf" srcId="{65CB722E-BC8F-4955-A0C5-8C43BD4BF6F1}" destId="{4AE2A26D-DECE-43AE-98D5-071DF70470B2}" srcOrd="0" destOrd="0" presId="urn:microsoft.com/office/officeart/2005/8/layout/list1"/>
    <dgm:cxn modelId="{23550254-D49C-436C-907F-432FFECD2033}" type="presOf" srcId="{1AEFBF18-79BB-4FE0-AC0D-95323DA63647}" destId="{52B9B631-A219-4671-A46D-9BD33AE9CE73}" srcOrd="1" destOrd="0" presId="urn:microsoft.com/office/officeart/2005/8/layout/list1"/>
    <dgm:cxn modelId="{8949F8F2-01BD-4482-9323-CF739ADDBE7C}" type="presOf" srcId="{36F8286A-BC3C-4A4C-9FC4-56683D6521FB}" destId="{FEE83D0B-97A8-4904-9BD9-20CDDA9396AA}" srcOrd="1" destOrd="0" presId="urn:microsoft.com/office/officeart/2005/8/layout/list1"/>
    <dgm:cxn modelId="{1B1D0B33-D286-4334-8AA4-A2D9469105DE}" type="presOf" srcId="{9F6CDB2B-BC79-4661-93E4-5992B258B77A}" destId="{67851089-9A80-449B-A1EB-20101A51965C}" srcOrd="0" destOrd="0" presId="urn:microsoft.com/office/officeart/2005/8/layout/list1"/>
    <dgm:cxn modelId="{AEFA08E5-FFD8-4439-B89E-FC8D991B23C3}" type="presOf" srcId="{09F55393-13D6-44B2-A353-37BB5D30D0E1}" destId="{705D234B-E9FD-4787-869C-46117E4B4B4A}" srcOrd="1" destOrd="0" presId="urn:microsoft.com/office/officeart/2005/8/layout/list1"/>
    <dgm:cxn modelId="{47C88B51-D607-4943-83A6-8A5D2327EE45}" type="presOf" srcId="{ED1EA36C-7F2D-4FCC-985F-909FE367C69B}" destId="{7D8615FD-6DE5-4C5D-8542-1F258D61C9B1}" srcOrd="1" destOrd="0" presId="urn:microsoft.com/office/officeart/2005/8/layout/list1"/>
    <dgm:cxn modelId="{53601A0F-2347-42C2-B670-6411AD5C4CC8}" srcId="{9F6CDB2B-BC79-4661-93E4-5992B258B77A}" destId="{4F7D9E4F-F958-4209-BA96-90B768FCB372}" srcOrd="3" destOrd="0" parTransId="{81BEFADF-FC9E-4828-A782-3FC6B832B167}" sibTransId="{5C5084FC-CA22-4365-86AB-1EC28B7E5652}"/>
    <dgm:cxn modelId="{158DC409-1CB2-4A38-9413-BD44584A4AA0}" srcId="{9F6CDB2B-BC79-4661-93E4-5992B258B77A}" destId="{65CB722E-BC8F-4955-A0C5-8C43BD4BF6F1}" srcOrd="4" destOrd="0" parTransId="{F9587F8D-C393-4CB9-A9EC-EEB600A634B6}" sibTransId="{E998E675-C29C-4EC4-A892-CB1D5311AA7D}"/>
    <dgm:cxn modelId="{8F52D9A0-3E0E-47A5-9E2F-ECE108F15F56}" type="presOf" srcId="{1AEFBF18-79BB-4FE0-AC0D-95323DA63647}" destId="{97727BA9-6305-4600-8CB9-9AC4F6429C9A}" srcOrd="0" destOrd="0" presId="urn:microsoft.com/office/officeart/2005/8/layout/list1"/>
    <dgm:cxn modelId="{4ABEEBE1-CA2A-46F7-88A1-C7547092B8A4}" type="presOf" srcId="{ED1EA36C-7F2D-4FCC-985F-909FE367C69B}" destId="{6DDEEDB5-9005-4F39-ABC2-06EA7AB08B9D}" srcOrd="0" destOrd="0" presId="urn:microsoft.com/office/officeart/2005/8/layout/list1"/>
    <dgm:cxn modelId="{40882E06-D86D-4495-843B-29418B35BF88}" type="presOf" srcId="{756C8BAA-7365-4C45-9741-56C370A18499}" destId="{90C0BE2C-A780-4D53-B853-20BFD2EFC1C8}" srcOrd="1" destOrd="0" presId="urn:microsoft.com/office/officeart/2005/8/layout/list1"/>
    <dgm:cxn modelId="{B2BECF42-0BA5-42B8-94C1-53165177C4CF}" type="presParOf" srcId="{67851089-9A80-449B-A1EB-20101A51965C}" destId="{53E113C8-DCFB-481D-8D98-ED222F6046A9}" srcOrd="0" destOrd="0" presId="urn:microsoft.com/office/officeart/2005/8/layout/list1"/>
    <dgm:cxn modelId="{9DD213F8-BF25-45A1-A062-5DCCFB252447}" type="presParOf" srcId="{53E113C8-DCFB-481D-8D98-ED222F6046A9}" destId="{46309E76-DEBA-4B84-BBA6-D3E824B802C2}" srcOrd="0" destOrd="0" presId="urn:microsoft.com/office/officeart/2005/8/layout/list1"/>
    <dgm:cxn modelId="{26208F7D-3815-444B-888B-D481A60DC955}" type="presParOf" srcId="{53E113C8-DCFB-481D-8D98-ED222F6046A9}" destId="{705D234B-E9FD-4787-869C-46117E4B4B4A}" srcOrd="1" destOrd="0" presId="urn:microsoft.com/office/officeart/2005/8/layout/list1"/>
    <dgm:cxn modelId="{F3C8D7F3-55FB-42CB-8E53-2C5567D492D3}" type="presParOf" srcId="{67851089-9A80-449B-A1EB-20101A51965C}" destId="{8B981ECC-37C1-4747-9E1B-4407AB3508CF}" srcOrd="1" destOrd="0" presId="urn:microsoft.com/office/officeart/2005/8/layout/list1"/>
    <dgm:cxn modelId="{0D22CFF9-E5D3-4325-B715-389C5F80C23D}" type="presParOf" srcId="{67851089-9A80-449B-A1EB-20101A51965C}" destId="{168A33F9-F191-4CC5-97FA-94F8E808C983}" srcOrd="2" destOrd="0" presId="urn:microsoft.com/office/officeart/2005/8/layout/list1"/>
    <dgm:cxn modelId="{E15C5040-666E-4390-9ABC-4DCE6FF927E6}" type="presParOf" srcId="{67851089-9A80-449B-A1EB-20101A51965C}" destId="{27F694A0-C3BA-44EC-A7C9-77940AE5828C}" srcOrd="3" destOrd="0" presId="urn:microsoft.com/office/officeart/2005/8/layout/list1"/>
    <dgm:cxn modelId="{4CA1C58D-E2B6-4E3E-BBCE-41D3FEE9A080}" type="presParOf" srcId="{67851089-9A80-449B-A1EB-20101A51965C}" destId="{52AB7D8B-5FD1-4565-BB89-1081D563AC7F}" srcOrd="4" destOrd="0" presId="urn:microsoft.com/office/officeart/2005/8/layout/list1"/>
    <dgm:cxn modelId="{42E17609-3E9A-4326-889B-218E8C818599}" type="presParOf" srcId="{52AB7D8B-5FD1-4565-BB89-1081D563AC7F}" destId="{97727BA9-6305-4600-8CB9-9AC4F6429C9A}" srcOrd="0" destOrd="0" presId="urn:microsoft.com/office/officeart/2005/8/layout/list1"/>
    <dgm:cxn modelId="{318B96BF-0286-417A-88E1-CA64F555A673}" type="presParOf" srcId="{52AB7D8B-5FD1-4565-BB89-1081D563AC7F}" destId="{52B9B631-A219-4671-A46D-9BD33AE9CE73}" srcOrd="1" destOrd="0" presId="urn:microsoft.com/office/officeart/2005/8/layout/list1"/>
    <dgm:cxn modelId="{A6066B65-270B-4517-8848-ED5661ABB01A}" type="presParOf" srcId="{67851089-9A80-449B-A1EB-20101A51965C}" destId="{0B2F3681-29F0-4E66-8584-4AE8AA96FB2B}" srcOrd="5" destOrd="0" presId="urn:microsoft.com/office/officeart/2005/8/layout/list1"/>
    <dgm:cxn modelId="{F1FD0B90-C1A1-410E-B51B-21B5EE4F825B}" type="presParOf" srcId="{67851089-9A80-449B-A1EB-20101A51965C}" destId="{1483E841-B264-4142-AA0B-ABC82043DBCE}" srcOrd="6" destOrd="0" presId="urn:microsoft.com/office/officeart/2005/8/layout/list1"/>
    <dgm:cxn modelId="{647AA42B-CB85-4BE6-A00C-66989504EC86}" type="presParOf" srcId="{67851089-9A80-449B-A1EB-20101A51965C}" destId="{BF543566-AE6F-473C-B3D9-7940B2264D9D}" srcOrd="7" destOrd="0" presId="urn:microsoft.com/office/officeart/2005/8/layout/list1"/>
    <dgm:cxn modelId="{073F2A86-CF55-415D-AD0A-6FD5922687FD}" type="presParOf" srcId="{67851089-9A80-449B-A1EB-20101A51965C}" destId="{5A42CEBF-50B1-4563-8D06-A168A77AF245}" srcOrd="8" destOrd="0" presId="urn:microsoft.com/office/officeart/2005/8/layout/list1"/>
    <dgm:cxn modelId="{BD3230EB-BD48-4108-BAA8-8DDE6E3A57A9}" type="presParOf" srcId="{5A42CEBF-50B1-4563-8D06-A168A77AF245}" destId="{1072A95B-AA72-4C08-B231-C6DC629C2F7A}" srcOrd="0" destOrd="0" presId="urn:microsoft.com/office/officeart/2005/8/layout/list1"/>
    <dgm:cxn modelId="{56FD183A-BDDE-4EEB-968C-B9330D673C97}" type="presParOf" srcId="{5A42CEBF-50B1-4563-8D06-A168A77AF245}" destId="{FEE83D0B-97A8-4904-9BD9-20CDDA9396AA}" srcOrd="1" destOrd="0" presId="urn:microsoft.com/office/officeart/2005/8/layout/list1"/>
    <dgm:cxn modelId="{F6E50A71-8CDA-49C0-8444-D59E87E95137}" type="presParOf" srcId="{67851089-9A80-449B-A1EB-20101A51965C}" destId="{FBA6F75C-3017-410C-BBC8-132F2B7E71D7}" srcOrd="9" destOrd="0" presId="urn:microsoft.com/office/officeart/2005/8/layout/list1"/>
    <dgm:cxn modelId="{763A919A-7CDD-4745-B9E6-5F76B0BE56C7}" type="presParOf" srcId="{67851089-9A80-449B-A1EB-20101A51965C}" destId="{8758B976-11DE-4E75-B522-3FA4D4039699}" srcOrd="10" destOrd="0" presId="urn:microsoft.com/office/officeart/2005/8/layout/list1"/>
    <dgm:cxn modelId="{DAF59E8B-5924-4090-8E42-14A6329F3CBC}" type="presParOf" srcId="{67851089-9A80-449B-A1EB-20101A51965C}" destId="{1E91E29A-DC66-4B1B-946D-E69C17ECCD8B}" srcOrd="11" destOrd="0" presId="urn:microsoft.com/office/officeart/2005/8/layout/list1"/>
    <dgm:cxn modelId="{466E8677-A9C0-47E2-AD86-ECACBE0343FE}" type="presParOf" srcId="{67851089-9A80-449B-A1EB-20101A51965C}" destId="{2CB2744B-9140-48E4-906B-5BA1C63BFCBF}" srcOrd="12" destOrd="0" presId="urn:microsoft.com/office/officeart/2005/8/layout/list1"/>
    <dgm:cxn modelId="{E28FB3DF-3C88-4D17-9F12-997168E2D009}" type="presParOf" srcId="{2CB2744B-9140-48E4-906B-5BA1C63BFCBF}" destId="{DF4B27B4-BDDA-43BA-BEFB-DE1FD78751F6}" srcOrd="0" destOrd="0" presId="urn:microsoft.com/office/officeart/2005/8/layout/list1"/>
    <dgm:cxn modelId="{0A20546F-268D-448D-B901-9E02120848FB}" type="presParOf" srcId="{2CB2744B-9140-48E4-906B-5BA1C63BFCBF}" destId="{F3877BD6-E897-4A58-BCCE-36967A1C0501}" srcOrd="1" destOrd="0" presId="urn:microsoft.com/office/officeart/2005/8/layout/list1"/>
    <dgm:cxn modelId="{394BBEBA-C19F-4929-911F-650A982B4AC6}" type="presParOf" srcId="{67851089-9A80-449B-A1EB-20101A51965C}" destId="{323AC7DD-6BF3-4137-8DB3-7C43746F7F77}" srcOrd="13" destOrd="0" presId="urn:microsoft.com/office/officeart/2005/8/layout/list1"/>
    <dgm:cxn modelId="{EE30A3C5-3321-498E-BD3C-8438802EEDC4}" type="presParOf" srcId="{67851089-9A80-449B-A1EB-20101A51965C}" destId="{A7CA2340-5E59-4E3C-8E22-5931015FB797}" srcOrd="14" destOrd="0" presId="urn:microsoft.com/office/officeart/2005/8/layout/list1"/>
    <dgm:cxn modelId="{0C68252C-53AD-4F4F-B703-967CB337F49A}" type="presParOf" srcId="{67851089-9A80-449B-A1EB-20101A51965C}" destId="{C22A1BB2-0030-4140-B4C9-E5333D1AA374}" srcOrd="15" destOrd="0" presId="urn:microsoft.com/office/officeart/2005/8/layout/list1"/>
    <dgm:cxn modelId="{01E43501-F06F-42ED-8021-14A9C3DB8A93}" type="presParOf" srcId="{67851089-9A80-449B-A1EB-20101A51965C}" destId="{795BC439-1157-47BB-BDBD-7D6894914171}" srcOrd="16" destOrd="0" presId="urn:microsoft.com/office/officeart/2005/8/layout/list1"/>
    <dgm:cxn modelId="{BDC9DE2F-B1D5-44ED-AB3E-F6C91FEFA09F}" type="presParOf" srcId="{795BC439-1157-47BB-BDBD-7D6894914171}" destId="{4AE2A26D-DECE-43AE-98D5-071DF70470B2}" srcOrd="0" destOrd="0" presId="urn:microsoft.com/office/officeart/2005/8/layout/list1"/>
    <dgm:cxn modelId="{64893C23-2905-41F0-8893-18C90FA42FD6}" type="presParOf" srcId="{795BC439-1157-47BB-BDBD-7D6894914171}" destId="{CB6A91E1-4DDE-4939-AA0C-B550A712C97A}" srcOrd="1" destOrd="0" presId="urn:microsoft.com/office/officeart/2005/8/layout/list1"/>
    <dgm:cxn modelId="{FB6CB833-44DF-46BD-9578-ECFB043913D9}" type="presParOf" srcId="{67851089-9A80-449B-A1EB-20101A51965C}" destId="{F41D8D2F-7701-4C4C-AC4D-238BE4D34392}" srcOrd="17" destOrd="0" presId="urn:microsoft.com/office/officeart/2005/8/layout/list1"/>
    <dgm:cxn modelId="{11AC0042-7CF1-490C-8299-C59ABFDD018B}" type="presParOf" srcId="{67851089-9A80-449B-A1EB-20101A51965C}" destId="{06430C08-F304-4371-990F-CBF717201448}" srcOrd="18" destOrd="0" presId="urn:microsoft.com/office/officeart/2005/8/layout/list1"/>
    <dgm:cxn modelId="{DC5512E4-96F0-4DB1-9879-E2DFA9C0A2EF}" type="presParOf" srcId="{67851089-9A80-449B-A1EB-20101A51965C}" destId="{D39BA00B-0880-4904-BAD6-6965D843F177}" srcOrd="19" destOrd="0" presId="urn:microsoft.com/office/officeart/2005/8/layout/list1"/>
    <dgm:cxn modelId="{DAE3425C-E4F7-419A-934C-6381559D32A9}" type="presParOf" srcId="{67851089-9A80-449B-A1EB-20101A51965C}" destId="{85255991-75BA-455B-9C0F-4014189F1EA8}" srcOrd="20" destOrd="0" presId="urn:microsoft.com/office/officeart/2005/8/layout/list1"/>
    <dgm:cxn modelId="{ABAD651F-817C-4F3F-AB63-1BC18B89E07F}" type="presParOf" srcId="{85255991-75BA-455B-9C0F-4014189F1EA8}" destId="{85EF108A-BD02-41D7-8F6F-C4E6656E4F33}" srcOrd="0" destOrd="0" presId="urn:microsoft.com/office/officeart/2005/8/layout/list1"/>
    <dgm:cxn modelId="{091C2020-42FE-4256-B0A5-0A8B079FFBF6}" type="presParOf" srcId="{85255991-75BA-455B-9C0F-4014189F1EA8}" destId="{90C0BE2C-A780-4D53-B853-20BFD2EFC1C8}" srcOrd="1" destOrd="0" presId="urn:microsoft.com/office/officeart/2005/8/layout/list1"/>
    <dgm:cxn modelId="{3090C045-4353-4768-9B3C-088961C8469E}" type="presParOf" srcId="{67851089-9A80-449B-A1EB-20101A51965C}" destId="{C59B0489-C5D0-4757-BB0A-0C250C6F0D6E}" srcOrd="21" destOrd="0" presId="urn:microsoft.com/office/officeart/2005/8/layout/list1"/>
    <dgm:cxn modelId="{51FC1FF2-CB2A-41A0-A117-C1CFC0FB678A}" type="presParOf" srcId="{67851089-9A80-449B-A1EB-20101A51965C}" destId="{78784DBE-EC7A-4268-AF28-20B5F6CE2564}" srcOrd="22" destOrd="0" presId="urn:microsoft.com/office/officeart/2005/8/layout/list1"/>
    <dgm:cxn modelId="{179340C2-025F-41EB-926B-CCF2FD6BD609}" type="presParOf" srcId="{67851089-9A80-449B-A1EB-20101A51965C}" destId="{FAFF4CA1-328B-4461-9400-E77305B15FE0}" srcOrd="23" destOrd="0" presId="urn:microsoft.com/office/officeart/2005/8/layout/list1"/>
    <dgm:cxn modelId="{C55B1957-0E5A-4165-9990-BA6AD199F121}" type="presParOf" srcId="{67851089-9A80-449B-A1EB-20101A51965C}" destId="{C4F1C489-E0A9-40FC-A207-47AE057B4FAE}" srcOrd="24" destOrd="0" presId="urn:microsoft.com/office/officeart/2005/8/layout/list1"/>
    <dgm:cxn modelId="{504A7110-4A5A-4FE1-B0A5-10207844F8E8}" type="presParOf" srcId="{C4F1C489-E0A9-40FC-A207-47AE057B4FAE}" destId="{6DDEEDB5-9005-4F39-ABC2-06EA7AB08B9D}" srcOrd="0" destOrd="0" presId="urn:microsoft.com/office/officeart/2005/8/layout/list1"/>
    <dgm:cxn modelId="{41470EFA-C0C7-49F3-A4A4-1408CBE90C65}" type="presParOf" srcId="{C4F1C489-E0A9-40FC-A207-47AE057B4FAE}" destId="{7D8615FD-6DE5-4C5D-8542-1F258D61C9B1}" srcOrd="1" destOrd="0" presId="urn:microsoft.com/office/officeart/2005/8/layout/list1"/>
    <dgm:cxn modelId="{C88E62B6-5461-4275-8733-0B2C3DA3A09B}" type="presParOf" srcId="{67851089-9A80-449B-A1EB-20101A51965C}" destId="{C82F9EE8-EDDD-438C-A69C-591A68E5B3E5}" srcOrd="25" destOrd="0" presId="urn:microsoft.com/office/officeart/2005/8/layout/list1"/>
    <dgm:cxn modelId="{6B3FB799-5782-4D82-9864-28951434A7D0}" type="presParOf" srcId="{67851089-9A80-449B-A1EB-20101A51965C}" destId="{51088FEF-A974-48BD-81AC-B67F25032B79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74707B-436C-4579-AE92-49713EE03A7A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29D7B4F-49B5-4BF9-BC99-D0815E87C734}">
      <dgm:prSet phldrT="[Texto]"/>
      <dgm:spPr>
        <a:solidFill>
          <a:srgbClr val="FFFF0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HIGINIO ARDILA ROJAS - </a:t>
          </a:r>
          <a:r>
            <a:rPr lang="es-E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Presidente</a:t>
          </a:r>
          <a:endParaRPr lang="es-ES" b="1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E6F4C64-35AC-4EC7-9CC4-727CEEA18F78}" type="parTrans" cxnId="{01223657-586D-46E0-83CB-8CF1D110DA88}">
      <dgm:prSet/>
      <dgm:spPr/>
      <dgm:t>
        <a:bodyPr/>
        <a:lstStyle/>
        <a:p>
          <a:endParaRPr lang="es-ES"/>
        </a:p>
      </dgm:t>
    </dgm:pt>
    <dgm:pt modelId="{2E3C87EF-5940-4D45-8702-50DF4ECB34FE}" type="sibTrans" cxnId="{01223657-586D-46E0-83CB-8CF1D110DA88}">
      <dgm:prSet/>
      <dgm:spPr/>
      <dgm:t>
        <a:bodyPr/>
        <a:lstStyle/>
        <a:p>
          <a:endParaRPr lang="es-ES"/>
        </a:p>
      </dgm:t>
    </dgm:pt>
    <dgm:pt modelId="{957F3782-2311-4E9A-902A-85BAACF7FE17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ECA28E-EFE1-46C7-993B-56261F8BD02E}" type="parTrans" cxnId="{FC36D96D-5DDB-4596-9F46-BB9AA5A64B03}">
      <dgm:prSet/>
      <dgm:spPr/>
      <dgm:t>
        <a:bodyPr/>
        <a:lstStyle/>
        <a:p>
          <a:endParaRPr lang="es-ES"/>
        </a:p>
      </dgm:t>
    </dgm:pt>
    <dgm:pt modelId="{B247194B-550F-4C22-B8DF-71D88A85879C}" type="sibTrans" cxnId="{FC36D96D-5DDB-4596-9F46-BB9AA5A64B03}">
      <dgm:prSet/>
      <dgm:spPr/>
      <dgm:t>
        <a:bodyPr/>
        <a:lstStyle/>
        <a:p>
          <a:endParaRPr lang="es-ES"/>
        </a:p>
      </dgm:t>
    </dgm:pt>
    <dgm:pt modelId="{339C7D18-AD6C-4E4F-AAEB-430DEA7F345A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BF2F34-8E6F-4566-8A3E-97AD5EBAD2D7}" type="parTrans" cxnId="{54088840-95F9-4855-95D9-3E14B0F49A33}">
      <dgm:prSet/>
      <dgm:spPr/>
      <dgm:t>
        <a:bodyPr/>
        <a:lstStyle/>
        <a:p>
          <a:endParaRPr lang="es-ES"/>
        </a:p>
      </dgm:t>
    </dgm:pt>
    <dgm:pt modelId="{E5ADDE30-58C2-43D5-B30C-F640F554EC9D}" type="sibTrans" cxnId="{54088840-95F9-4855-95D9-3E14B0F49A33}">
      <dgm:prSet/>
      <dgm:spPr/>
      <dgm:t>
        <a:bodyPr/>
        <a:lstStyle/>
        <a:p>
          <a:endParaRPr lang="es-ES"/>
        </a:p>
      </dgm:t>
    </dgm:pt>
    <dgm:pt modelId="{BDAC9AD8-0F25-412B-A066-285DA7620EF2}">
      <dgm:prSet phldrT="[Texto]"/>
      <dgm:spPr>
        <a:solidFill>
          <a:srgbClr val="FFFF0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ALBERTO NEIL MONTIEL ARAUJO</a:t>
          </a:r>
          <a:endParaRPr lang="es-ES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36EFFC-52E7-4BEF-8EC5-03D8A49FDE6D}" type="parTrans" cxnId="{4CB0D9CF-4DB5-4996-AB03-8219658D62DB}">
      <dgm:prSet/>
      <dgm:spPr/>
      <dgm:t>
        <a:bodyPr/>
        <a:lstStyle/>
        <a:p>
          <a:endParaRPr lang="es-ES"/>
        </a:p>
      </dgm:t>
    </dgm:pt>
    <dgm:pt modelId="{29FA4603-9350-4C0A-A138-2500F874F48E}" type="sibTrans" cxnId="{4CB0D9CF-4DB5-4996-AB03-8219658D62DB}">
      <dgm:prSet/>
      <dgm:spPr/>
      <dgm:t>
        <a:bodyPr/>
        <a:lstStyle/>
        <a:p>
          <a:endParaRPr lang="es-ES"/>
        </a:p>
      </dgm:t>
    </dgm:pt>
    <dgm:pt modelId="{5EBE3E7A-3EBC-499B-BC0A-0D12B2A95989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090EBA4-A13E-4628-8A9D-6C052B867B08}" type="parTrans" cxnId="{67408541-33AB-43E7-A67D-8E930708D538}">
      <dgm:prSet/>
      <dgm:spPr/>
      <dgm:t>
        <a:bodyPr/>
        <a:lstStyle/>
        <a:p>
          <a:endParaRPr lang="es-ES"/>
        </a:p>
      </dgm:t>
    </dgm:pt>
    <dgm:pt modelId="{7476A518-55DC-4780-9713-C29F0A628EF1}" type="sibTrans" cxnId="{67408541-33AB-43E7-A67D-8E930708D538}">
      <dgm:prSet/>
      <dgm:spPr/>
      <dgm:t>
        <a:bodyPr/>
        <a:lstStyle/>
        <a:p>
          <a:endParaRPr lang="es-ES"/>
        </a:p>
      </dgm:t>
    </dgm:pt>
    <dgm:pt modelId="{95711CCC-91D0-4DC0-B5D8-904B99EFC31D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E0B812A-896D-4582-BF7E-697C9CA89965}" type="parTrans" cxnId="{DE016237-30D3-483D-9113-271E78F42B6A}">
      <dgm:prSet/>
      <dgm:spPr/>
      <dgm:t>
        <a:bodyPr/>
        <a:lstStyle/>
        <a:p>
          <a:endParaRPr lang="es-ES"/>
        </a:p>
      </dgm:t>
    </dgm:pt>
    <dgm:pt modelId="{52AE5B9E-15E7-4B4D-93E1-E4F19061D65D}" type="sibTrans" cxnId="{DE016237-30D3-483D-9113-271E78F42B6A}">
      <dgm:prSet/>
      <dgm:spPr/>
      <dgm:t>
        <a:bodyPr/>
        <a:lstStyle/>
        <a:p>
          <a:endParaRPr lang="es-ES"/>
        </a:p>
      </dgm:t>
    </dgm:pt>
    <dgm:pt modelId="{3D9F23C9-FAA0-4D37-9E72-1969010D69E6}">
      <dgm:prSet phldrT="[Texto]"/>
      <dgm:spPr>
        <a:solidFill>
          <a:srgbClr val="00B0F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BERNAL DIAZ</a:t>
          </a:r>
          <a:endParaRPr lang="es-ES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F13C6B8-F960-4A77-8DDB-A36E1B0D9333}" type="parTrans" cxnId="{550CCEB3-0345-4258-9DE7-A74F8F939B9B}">
      <dgm:prSet/>
      <dgm:spPr/>
      <dgm:t>
        <a:bodyPr/>
        <a:lstStyle/>
        <a:p>
          <a:endParaRPr lang="es-ES"/>
        </a:p>
      </dgm:t>
    </dgm:pt>
    <dgm:pt modelId="{F72ABCC8-963C-492F-8C42-47CD9573801A}" type="sibTrans" cxnId="{550CCEB3-0345-4258-9DE7-A74F8F939B9B}">
      <dgm:prSet/>
      <dgm:spPr/>
      <dgm:t>
        <a:bodyPr/>
        <a:lstStyle/>
        <a:p>
          <a:endParaRPr lang="es-ES"/>
        </a:p>
      </dgm:t>
    </dgm:pt>
    <dgm:pt modelId="{CB2A8A6A-BA6A-44A2-9A0F-786C1FB3D6E9}">
      <dgm:prSet phldrT="[Texto]"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2D3034-8B15-4764-8E7B-FDC9A26FB45A}" type="parTrans" cxnId="{29E98F75-AA37-4E79-B49D-A99ECE571F4A}">
      <dgm:prSet/>
      <dgm:spPr/>
      <dgm:t>
        <a:bodyPr/>
        <a:lstStyle/>
        <a:p>
          <a:endParaRPr lang="es-ES"/>
        </a:p>
      </dgm:t>
    </dgm:pt>
    <dgm:pt modelId="{9DAE401F-953F-4431-AF12-241A68B81171}" type="sibTrans" cxnId="{29E98F75-AA37-4E79-B49D-A99ECE571F4A}">
      <dgm:prSet/>
      <dgm:spPr/>
      <dgm:t>
        <a:bodyPr/>
        <a:lstStyle/>
        <a:p>
          <a:endParaRPr lang="es-ES"/>
        </a:p>
      </dgm:t>
    </dgm:pt>
    <dgm:pt modelId="{57138C6D-0D4C-4AA8-8F63-A49A54D2A2DC}">
      <dgm:prSet phldrT="[Texto]"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FCAF242-74AC-43B6-909B-EF553F96AB72}" type="parTrans" cxnId="{527B223E-3FDE-4302-BD3B-301DFE21F138}">
      <dgm:prSet/>
      <dgm:spPr/>
      <dgm:t>
        <a:bodyPr/>
        <a:lstStyle/>
        <a:p>
          <a:endParaRPr lang="es-ES"/>
        </a:p>
      </dgm:t>
    </dgm:pt>
    <dgm:pt modelId="{32A58250-947D-42E9-965B-A3A8FD487DE0}" type="sibTrans" cxnId="{527B223E-3FDE-4302-BD3B-301DFE21F138}">
      <dgm:prSet/>
      <dgm:spPr/>
      <dgm:t>
        <a:bodyPr/>
        <a:lstStyle/>
        <a:p>
          <a:endParaRPr lang="es-ES"/>
        </a:p>
      </dgm:t>
    </dgm:pt>
    <dgm:pt modelId="{BDF5F11A-FF4D-4ACB-8948-B94A0701B5C7}">
      <dgm:prSet/>
      <dgm:spPr>
        <a:solidFill>
          <a:srgbClr val="00B0F0"/>
        </a:solidFill>
      </dgm:spPr>
      <dgm:t>
        <a:bodyPr/>
        <a:lstStyle/>
        <a:p>
          <a:r>
            <a:rPr lang="es-ES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FERNANDO VILLALBA - </a:t>
          </a:r>
          <a:r>
            <a:rPr lang="es-ES" b="1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Secretario</a:t>
          </a:r>
        </a:p>
      </dgm:t>
    </dgm:pt>
    <dgm:pt modelId="{4548CDD2-B79D-46BE-AB93-4109D9F915E1}" type="parTrans" cxnId="{7F3DB1FF-D133-4C45-8F8D-DDAC58A889FD}">
      <dgm:prSet/>
      <dgm:spPr/>
      <dgm:t>
        <a:bodyPr/>
        <a:lstStyle/>
        <a:p>
          <a:endParaRPr lang="es-ES"/>
        </a:p>
      </dgm:t>
    </dgm:pt>
    <dgm:pt modelId="{22DEF56F-62C4-45A4-BAEA-9F3A18DD59DA}" type="sibTrans" cxnId="{7F3DB1FF-D133-4C45-8F8D-DDAC58A889FD}">
      <dgm:prSet/>
      <dgm:spPr/>
      <dgm:t>
        <a:bodyPr/>
        <a:lstStyle/>
        <a:p>
          <a:endParaRPr lang="es-ES"/>
        </a:p>
      </dgm:t>
    </dgm:pt>
    <dgm:pt modelId="{D0A2CCAB-DE7B-4061-98C3-4AA24109887D}">
      <dgm:prSet/>
      <dgm:spPr/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7554062-6FDE-4FBE-9107-FEC0F91BA2F0}" type="parTrans" cxnId="{3F36BFD5-7C35-48D7-8D29-C112252B2FCE}">
      <dgm:prSet/>
      <dgm:spPr/>
      <dgm:t>
        <a:bodyPr/>
        <a:lstStyle/>
        <a:p>
          <a:endParaRPr lang="es-ES"/>
        </a:p>
      </dgm:t>
    </dgm:pt>
    <dgm:pt modelId="{B9EB7B61-B6DE-444E-A77C-45732E8F5DD3}" type="sibTrans" cxnId="{3F36BFD5-7C35-48D7-8D29-C112252B2FCE}">
      <dgm:prSet/>
      <dgm:spPr/>
      <dgm:t>
        <a:bodyPr/>
        <a:lstStyle/>
        <a:p>
          <a:endParaRPr lang="es-ES"/>
        </a:p>
      </dgm:t>
    </dgm:pt>
    <dgm:pt modelId="{312AED61-EC68-4FD0-B07F-212BE34ECBE7}">
      <dgm:prSet/>
      <dgm:spPr/>
      <dgm:t>
        <a:bodyPr/>
        <a:lstStyle/>
        <a:p>
          <a:r>
            <a:rPr lang="es-ES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7F3E98-E9FA-4BA7-A42E-706F8046D63E}" type="parTrans" cxnId="{72277CED-66A7-41C8-84EA-5B36C8EDA432}">
      <dgm:prSet/>
      <dgm:spPr/>
      <dgm:t>
        <a:bodyPr/>
        <a:lstStyle/>
        <a:p>
          <a:endParaRPr lang="es-ES"/>
        </a:p>
      </dgm:t>
    </dgm:pt>
    <dgm:pt modelId="{11FDFE76-1ABC-4EE2-9629-145A0C4EE598}" type="sibTrans" cxnId="{72277CED-66A7-41C8-84EA-5B36C8EDA432}">
      <dgm:prSet/>
      <dgm:spPr/>
      <dgm:t>
        <a:bodyPr/>
        <a:lstStyle/>
        <a:p>
          <a:endParaRPr lang="es-ES"/>
        </a:p>
      </dgm:t>
    </dgm:pt>
    <dgm:pt modelId="{A2578114-1C24-4151-8295-04FFC7777454}" type="pres">
      <dgm:prSet presAssocID="{CD74707B-436C-4579-AE92-49713EE03A7A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76A954F8-1BDF-469C-A9E3-3922CF02BC50}" type="pres">
      <dgm:prSet presAssocID="{729D7B4F-49B5-4BF9-BC99-D0815E87C734}" presName="comp" presStyleCnt="0"/>
      <dgm:spPr/>
    </dgm:pt>
    <dgm:pt modelId="{11CD1FE9-E072-4581-9B5C-F2CC32BB66C5}" type="pres">
      <dgm:prSet presAssocID="{729D7B4F-49B5-4BF9-BC99-D0815E87C734}" presName="box" presStyleLbl="node1" presStyleIdx="0" presStyleCnt="4"/>
      <dgm:spPr/>
      <dgm:t>
        <a:bodyPr/>
        <a:lstStyle/>
        <a:p>
          <a:endParaRPr lang="es-ES"/>
        </a:p>
      </dgm:t>
    </dgm:pt>
    <dgm:pt modelId="{B058BED3-41AD-4411-A1E7-A03A65C75618}" type="pres">
      <dgm:prSet presAssocID="{729D7B4F-49B5-4BF9-BC99-D0815E87C734}" presName="img" presStyleLbl="fgImgPlace1" presStyleIdx="0" presStyleCnt="4" custScaleX="54235" custScaleY="10204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9328912-5740-49D2-9EAB-F93C66D89AF7}" type="pres">
      <dgm:prSet presAssocID="{729D7B4F-49B5-4BF9-BC99-D0815E87C734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7CECDAE-0EEF-4F71-B045-E9A5E6230240}" type="pres">
      <dgm:prSet presAssocID="{2E3C87EF-5940-4D45-8702-50DF4ECB34FE}" presName="spacer" presStyleCnt="0"/>
      <dgm:spPr/>
    </dgm:pt>
    <dgm:pt modelId="{1C32E66F-5879-483B-8A9A-650FF01B9DC7}" type="pres">
      <dgm:prSet presAssocID="{BDAC9AD8-0F25-412B-A066-285DA7620EF2}" presName="comp" presStyleCnt="0"/>
      <dgm:spPr/>
    </dgm:pt>
    <dgm:pt modelId="{03B12F11-1F9C-41C9-808B-58DCA3E6C143}" type="pres">
      <dgm:prSet presAssocID="{BDAC9AD8-0F25-412B-A066-285DA7620EF2}" presName="box" presStyleLbl="node1" presStyleIdx="1" presStyleCnt="4"/>
      <dgm:spPr/>
      <dgm:t>
        <a:bodyPr/>
        <a:lstStyle/>
        <a:p>
          <a:endParaRPr lang="es-ES"/>
        </a:p>
      </dgm:t>
    </dgm:pt>
    <dgm:pt modelId="{7A3EB94C-A588-4B3B-8A6A-C375C8ECCA00}" type="pres">
      <dgm:prSet presAssocID="{BDAC9AD8-0F25-412B-A066-285DA7620EF2}" presName="img" presStyleLbl="fgImgPlace1" presStyleIdx="1" presStyleCnt="4" custScaleX="58531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12ED0B91-B8B9-4CCB-BCF4-109F8A0C9CC2}" type="pres">
      <dgm:prSet presAssocID="{BDAC9AD8-0F25-412B-A066-285DA7620EF2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0117BC2-2B57-422F-9A0A-948228FF2FC1}" type="pres">
      <dgm:prSet presAssocID="{29FA4603-9350-4C0A-A138-2500F874F48E}" presName="spacer" presStyleCnt="0"/>
      <dgm:spPr/>
    </dgm:pt>
    <dgm:pt modelId="{009C86B1-175F-4802-99A4-835B4F4734D8}" type="pres">
      <dgm:prSet presAssocID="{3D9F23C9-FAA0-4D37-9E72-1969010D69E6}" presName="comp" presStyleCnt="0"/>
      <dgm:spPr/>
    </dgm:pt>
    <dgm:pt modelId="{B2397DE3-5D17-4289-A4F6-B7226C91D859}" type="pres">
      <dgm:prSet presAssocID="{3D9F23C9-FAA0-4D37-9E72-1969010D69E6}" presName="box" presStyleLbl="node1" presStyleIdx="2" presStyleCnt="4"/>
      <dgm:spPr/>
      <dgm:t>
        <a:bodyPr/>
        <a:lstStyle/>
        <a:p>
          <a:endParaRPr lang="es-ES"/>
        </a:p>
      </dgm:t>
    </dgm:pt>
    <dgm:pt modelId="{1848AB18-858B-4537-883E-97F27792970A}" type="pres">
      <dgm:prSet presAssocID="{3D9F23C9-FAA0-4D37-9E72-1969010D69E6}" presName="img" presStyleLbl="fgImgPlace1" presStyleIdx="2" presStyleCnt="4" custScaleX="60678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EEB5913A-7774-47AB-B7C9-4BE8BB8E1F23}" type="pres">
      <dgm:prSet presAssocID="{3D9F23C9-FAA0-4D37-9E72-1969010D69E6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8F8EDD8-029F-433E-886E-B69D050A8E7D}" type="pres">
      <dgm:prSet presAssocID="{F72ABCC8-963C-492F-8C42-47CD9573801A}" presName="spacer" presStyleCnt="0"/>
      <dgm:spPr/>
    </dgm:pt>
    <dgm:pt modelId="{114D03B0-420F-4AA4-82C6-0D94F6C01EBD}" type="pres">
      <dgm:prSet presAssocID="{BDF5F11A-FF4D-4ACB-8948-B94A0701B5C7}" presName="comp" presStyleCnt="0"/>
      <dgm:spPr/>
    </dgm:pt>
    <dgm:pt modelId="{88867AA4-39A9-4412-A5B3-743B3788BAB3}" type="pres">
      <dgm:prSet presAssocID="{BDF5F11A-FF4D-4ACB-8948-B94A0701B5C7}" presName="box" presStyleLbl="node1" presStyleIdx="3" presStyleCnt="4"/>
      <dgm:spPr/>
      <dgm:t>
        <a:bodyPr/>
        <a:lstStyle/>
        <a:p>
          <a:endParaRPr lang="es-ES"/>
        </a:p>
      </dgm:t>
    </dgm:pt>
    <dgm:pt modelId="{4392187D-1168-4637-9198-0F7810647F1C}" type="pres">
      <dgm:prSet presAssocID="{BDF5F11A-FF4D-4ACB-8948-B94A0701B5C7}" presName="img" presStyleLbl="fgImgPlace1" presStyleIdx="3" presStyleCnt="4" custScaleX="58531" custScaleY="10462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DC58C14D-D641-456B-84E3-7C0013575771}" type="pres">
      <dgm:prSet presAssocID="{BDF5F11A-FF4D-4ACB-8948-B94A0701B5C7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377100BC-C046-4A7D-992E-B2A24D1B5CEE}" type="presOf" srcId="{BDF5F11A-FF4D-4ACB-8948-B94A0701B5C7}" destId="{88867AA4-39A9-4412-A5B3-743B3788BAB3}" srcOrd="0" destOrd="0" presId="urn:microsoft.com/office/officeart/2005/8/layout/vList4"/>
    <dgm:cxn modelId="{67408541-33AB-43E7-A67D-8E930708D538}" srcId="{BDAC9AD8-0F25-412B-A066-285DA7620EF2}" destId="{5EBE3E7A-3EBC-499B-BC0A-0D12B2A95989}" srcOrd="0" destOrd="0" parTransId="{D090EBA4-A13E-4628-8A9D-6C052B867B08}" sibTransId="{7476A518-55DC-4780-9713-C29F0A628EF1}"/>
    <dgm:cxn modelId="{E08B9AC6-5183-415E-81D2-E4E14C96C395}" type="presOf" srcId="{CD74707B-436C-4579-AE92-49713EE03A7A}" destId="{A2578114-1C24-4151-8295-04FFC7777454}" srcOrd="0" destOrd="0" presId="urn:microsoft.com/office/officeart/2005/8/layout/vList4"/>
    <dgm:cxn modelId="{7F3DB1FF-D133-4C45-8F8D-DDAC58A889FD}" srcId="{CD74707B-436C-4579-AE92-49713EE03A7A}" destId="{BDF5F11A-FF4D-4ACB-8948-B94A0701B5C7}" srcOrd="3" destOrd="0" parTransId="{4548CDD2-B79D-46BE-AB93-4109D9F915E1}" sibTransId="{22DEF56F-62C4-45A4-BAEA-9F3A18DD59DA}"/>
    <dgm:cxn modelId="{4E56CBA5-FD72-4E1F-B384-D9D23F3A9AD3}" type="presOf" srcId="{D0A2CCAB-DE7B-4061-98C3-4AA24109887D}" destId="{88867AA4-39A9-4412-A5B3-743B3788BAB3}" srcOrd="0" destOrd="1" presId="urn:microsoft.com/office/officeart/2005/8/layout/vList4"/>
    <dgm:cxn modelId="{75EEBE7E-F735-437B-BC45-AB5ACA146F9E}" type="presOf" srcId="{3D9F23C9-FAA0-4D37-9E72-1969010D69E6}" destId="{B2397DE3-5D17-4289-A4F6-B7226C91D859}" srcOrd="0" destOrd="0" presId="urn:microsoft.com/office/officeart/2005/8/layout/vList4"/>
    <dgm:cxn modelId="{C3A79189-2A57-45B4-A22E-00997D100CAD}" type="presOf" srcId="{312AED61-EC68-4FD0-B07F-212BE34ECBE7}" destId="{88867AA4-39A9-4412-A5B3-743B3788BAB3}" srcOrd="0" destOrd="2" presId="urn:microsoft.com/office/officeart/2005/8/layout/vList4"/>
    <dgm:cxn modelId="{7D3A5BBE-285A-4C36-81BC-5E10F0BBC778}" type="presOf" srcId="{BDF5F11A-FF4D-4ACB-8948-B94A0701B5C7}" destId="{DC58C14D-D641-456B-84E3-7C0013575771}" srcOrd="1" destOrd="0" presId="urn:microsoft.com/office/officeart/2005/8/layout/vList4"/>
    <dgm:cxn modelId="{CA965B83-35DA-42F3-A0D7-85AD1EA55C4A}" type="presOf" srcId="{CB2A8A6A-BA6A-44A2-9A0F-786C1FB3D6E9}" destId="{EEB5913A-7774-47AB-B7C9-4BE8BB8E1F23}" srcOrd="1" destOrd="1" presId="urn:microsoft.com/office/officeart/2005/8/layout/vList4"/>
    <dgm:cxn modelId="{54088840-95F9-4855-95D9-3E14B0F49A33}" srcId="{729D7B4F-49B5-4BF9-BC99-D0815E87C734}" destId="{339C7D18-AD6C-4E4F-AAEB-430DEA7F345A}" srcOrd="1" destOrd="0" parTransId="{06BF2F34-8E6F-4566-8A3E-97AD5EBAD2D7}" sibTransId="{E5ADDE30-58C2-43D5-B30C-F640F554EC9D}"/>
    <dgm:cxn modelId="{3F36BFD5-7C35-48D7-8D29-C112252B2FCE}" srcId="{BDF5F11A-FF4D-4ACB-8948-B94A0701B5C7}" destId="{D0A2CCAB-DE7B-4061-98C3-4AA24109887D}" srcOrd="0" destOrd="0" parTransId="{F7554062-6FDE-4FBE-9107-FEC0F91BA2F0}" sibTransId="{B9EB7B61-B6DE-444E-A77C-45732E8F5DD3}"/>
    <dgm:cxn modelId="{8CDEF270-768C-471E-9F5A-C0041436CD14}" type="presOf" srcId="{339C7D18-AD6C-4E4F-AAEB-430DEA7F345A}" destId="{39328912-5740-49D2-9EAB-F93C66D89AF7}" srcOrd="1" destOrd="2" presId="urn:microsoft.com/office/officeart/2005/8/layout/vList4"/>
    <dgm:cxn modelId="{03EF4A44-CC9F-4A53-B2BB-93E7400FF6F6}" type="presOf" srcId="{957F3782-2311-4E9A-902A-85BAACF7FE17}" destId="{39328912-5740-49D2-9EAB-F93C66D89AF7}" srcOrd="1" destOrd="1" presId="urn:microsoft.com/office/officeart/2005/8/layout/vList4"/>
    <dgm:cxn modelId="{01223657-586D-46E0-83CB-8CF1D110DA88}" srcId="{CD74707B-436C-4579-AE92-49713EE03A7A}" destId="{729D7B4F-49B5-4BF9-BC99-D0815E87C734}" srcOrd="0" destOrd="0" parTransId="{9E6F4C64-35AC-4EC7-9CC4-727CEEA18F78}" sibTransId="{2E3C87EF-5940-4D45-8702-50DF4ECB34FE}"/>
    <dgm:cxn modelId="{52F21058-7EC4-4DEC-B12A-9EC8D2C5FF65}" type="presOf" srcId="{57138C6D-0D4C-4AA8-8F63-A49A54D2A2DC}" destId="{EEB5913A-7774-47AB-B7C9-4BE8BB8E1F23}" srcOrd="1" destOrd="2" presId="urn:microsoft.com/office/officeart/2005/8/layout/vList4"/>
    <dgm:cxn modelId="{125FB9E4-D5BB-4084-81D0-D45F2F9AE3D9}" type="presOf" srcId="{957F3782-2311-4E9A-902A-85BAACF7FE17}" destId="{11CD1FE9-E072-4581-9B5C-F2CC32BB66C5}" srcOrd="0" destOrd="1" presId="urn:microsoft.com/office/officeart/2005/8/layout/vList4"/>
    <dgm:cxn modelId="{29E98F75-AA37-4E79-B49D-A99ECE571F4A}" srcId="{3D9F23C9-FAA0-4D37-9E72-1969010D69E6}" destId="{CB2A8A6A-BA6A-44A2-9A0F-786C1FB3D6E9}" srcOrd="0" destOrd="0" parTransId="{5F2D3034-8B15-4764-8E7B-FDC9A26FB45A}" sibTransId="{9DAE401F-953F-4431-AF12-241A68B81171}"/>
    <dgm:cxn modelId="{F7818D8A-3FBC-439B-9CB2-14B2932CEC01}" type="presOf" srcId="{729D7B4F-49B5-4BF9-BC99-D0815E87C734}" destId="{39328912-5740-49D2-9EAB-F93C66D89AF7}" srcOrd="1" destOrd="0" presId="urn:microsoft.com/office/officeart/2005/8/layout/vList4"/>
    <dgm:cxn modelId="{36FEEA4E-3556-4443-B04C-CBAB8EA4F7C4}" type="presOf" srcId="{BDAC9AD8-0F25-412B-A066-285DA7620EF2}" destId="{03B12F11-1F9C-41C9-808B-58DCA3E6C143}" srcOrd="0" destOrd="0" presId="urn:microsoft.com/office/officeart/2005/8/layout/vList4"/>
    <dgm:cxn modelId="{996E5DCA-D268-40DB-B770-ABC4D5887C2E}" type="presOf" srcId="{95711CCC-91D0-4DC0-B5D8-904B99EFC31D}" destId="{03B12F11-1F9C-41C9-808B-58DCA3E6C143}" srcOrd="0" destOrd="2" presId="urn:microsoft.com/office/officeart/2005/8/layout/vList4"/>
    <dgm:cxn modelId="{A6820985-56FD-479F-BF86-650BF4684F29}" type="presOf" srcId="{5EBE3E7A-3EBC-499B-BC0A-0D12B2A95989}" destId="{12ED0B91-B8B9-4CCB-BCF4-109F8A0C9CC2}" srcOrd="1" destOrd="1" presId="urn:microsoft.com/office/officeart/2005/8/layout/vList4"/>
    <dgm:cxn modelId="{34B7E65B-F017-494D-B0CB-0A16E5EFFF19}" type="presOf" srcId="{5EBE3E7A-3EBC-499B-BC0A-0D12B2A95989}" destId="{03B12F11-1F9C-41C9-808B-58DCA3E6C143}" srcOrd="0" destOrd="1" presId="urn:microsoft.com/office/officeart/2005/8/layout/vList4"/>
    <dgm:cxn modelId="{527B223E-3FDE-4302-BD3B-301DFE21F138}" srcId="{3D9F23C9-FAA0-4D37-9E72-1969010D69E6}" destId="{57138C6D-0D4C-4AA8-8F63-A49A54D2A2DC}" srcOrd="1" destOrd="0" parTransId="{8FCAF242-74AC-43B6-909B-EF553F96AB72}" sibTransId="{32A58250-947D-42E9-965B-A3A8FD487DE0}"/>
    <dgm:cxn modelId="{DE016237-30D3-483D-9113-271E78F42B6A}" srcId="{BDAC9AD8-0F25-412B-A066-285DA7620EF2}" destId="{95711CCC-91D0-4DC0-B5D8-904B99EFC31D}" srcOrd="1" destOrd="0" parTransId="{7E0B812A-896D-4582-BF7E-697C9CA89965}" sibTransId="{52AE5B9E-15E7-4B4D-93E1-E4F19061D65D}"/>
    <dgm:cxn modelId="{EBFDC6C1-F4BE-4B34-BA0A-5560D3466A66}" type="presOf" srcId="{57138C6D-0D4C-4AA8-8F63-A49A54D2A2DC}" destId="{B2397DE3-5D17-4289-A4F6-B7226C91D859}" srcOrd="0" destOrd="2" presId="urn:microsoft.com/office/officeart/2005/8/layout/vList4"/>
    <dgm:cxn modelId="{550CCEB3-0345-4258-9DE7-A74F8F939B9B}" srcId="{CD74707B-436C-4579-AE92-49713EE03A7A}" destId="{3D9F23C9-FAA0-4D37-9E72-1969010D69E6}" srcOrd="2" destOrd="0" parTransId="{FF13C6B8-F960-4A77-8DDB-A36E1B0D9333}" sibTransId="{F72ABCC8-963C-492F-8C42-47CD9573801A}"/>
    <dgm:cxn modelId="{4CB0D9CF-4DB5-4996-AB03-8219658D62DB}" srcId="{CD74707B-436C-4579-AE92-49713EE03A7A}" destId="{BDAC9AD8-0F25-412B-A066-285DA7620EF2}" srcOrd="1" destOrd="0" parTransId="{5236EFFC-52E7-4BEF-8EC5-03D8A49FDE6D}" sibTransId="{29FA4603-9350-4C0A-A138-2500F874F48E}"/>
    <dgm:cxn modelId="{52E799DD-4A27-4DEB-B9C0-068C814E4C31}" type="presOf" srcId="{95711CCC-91D0-4DC0-B5D8-904B99EFC31D}" destId="{12ED0B91-B8B9-4CCB-BCF4-109F8A0C9CC2}" srcOrd="1" destOrd="2" presId="urn:microsoft.com/office/officeart/2005/8/layout/vList4"/>
    <dgm:cxn modelId="{FC36D96D-5DDB-4596-9F46-BB9AA5A64B03}" srcId="{729D7B4F-49B5-4BF9-BC99-D0815E87C734}" destId="{957F3782-2311-4E9A-902A-85BAACF7FE17}" srcOrd="0" destOrd="0" parTransId="{B2ECA28E-EFE1-46C7-993B-56261F8BD02E}" sibTransId="{B247194B-550F-4C22-B8DF-71D88A85879C}"/>
    <dgm:cxn modelId="{21BD6EBE-A247-4224-B9AC-A963DF02B451}" type="presOf" srcId="{312AED61-EC68-4FD0-B07F-212BE34ECBE7}" destId="{DC58C14D-D641-456B-84E3-7C0013575771}" srcOrd="1" destOrd="2" presId="urn:microsoft.com/office/officeart/2005/8/layout/vList4"/>
    <dgm:cxn modelId="{F2B6F9EE-2E25-48D4-8BEF-3394D8F3D1B9}" type="presOf" srcId="{729D7B4F-49B5-4BF9-BC99-D0815E87C734}" destId="{11CD1FE9-E072-4581-9B5C-F2CC32BB66C5}" srcOrd="0" destOrd="0" presId="urn:microsoft.com/office/officeart/2005/8/layout/vList4"/>
    <dgm:cxn modelId="{53F6FA60-1046-40E4-A1B7-5B66A387DED4}" type="presOf" srcId="{339C7D18-AD6C-4E4F-AAEB-430DEA7F345A}" destId="{11CD1FE9-E072-4581-9B5C-F2CC32BB66C5}" srcOrd="0" destOrd="2" presId="urn:microsoft.com/office/officeart/2005/8/layout/vList4"/>
    <dgm:cxn modelId="{95BDE082-A9E5-41CE-996E-0B96AF2C6E3F}" type="presOf" srcId="{3D9F23C9-FAA0-4D37-9E72-1969010D69E6}" destId="{EEB5913A-7774-47AB-B7C9-4BE8BB8E1F23}" srcOrd="1" destOrd="0" presId="urn:microsoft.com/office/officeart/2005/8/layout/vList4"/>
    <dgm:cxn modelId="{E5EF0506-5124-4684-813F-43AB476491DB}" type="presOf" srcId="{CB2A8A6A-BA6A-44A2-9A0F-786C1FB3D6E9}" destId="{B2397DE3-5D17-4289-A4F6-B7226C91D859}" srcOrd="0" destOrd="1" presId="urn:microsoft.com/office/officeart/2005/8/layout/vList4"/>
    <dgm:cxn modelId="{72277CED-66A7-41C8-84EA-5B36C8EDA432}" srcId="{BDF5F11A-FF4D-4ACB-8948-B94A0701B5C7}" destId="{312AED61-EC68-4FD0-B07F-212BE34ECBE7}" srcOrd="1" destOrd="0" parTransId="{177F3E98-E9FA-4BA7-A42E-706F8046D63E}" sibTransId="{11FDFE76-1ABC-4EE2-9629-145A0C4EE598}"/>
    <dgm:cxn modelId="{51381478-6AD6-4251-A36D-4B6D3588DDC5}" type="presOf" srcId="{BDAC9AD8-0F25-412B-A066-285DA7620EF2}" destId="{12ED0B91-B8B9-4CCB-BCF4-109F8A0C9CC2}" srcOrd="1" destOrd="0" presId="urn:microsoft.com/office/officeart/2005/8/layout/vList4"/>
    <dgm:cxn modelId="{6BB877C1-1755-43EB-AD82-2AFBD9CEC000}" type="presOf" srcId="{D0A2CCAB-DE7B-4061-98C3-4AA24109887D}" destId="{DC58C14D-D641-456B-84E3-7C0013575771}" srcOrd="1" destOrd="1" presId="urn:microsoft.com/office/officeart/2005/8/layout/vList4"/>
    <dgm:cxn modelId="{6FCD46FE-2F86-48AA-A734-C06EA85A0FE8}" type="presParOf" srcId="{A2578114-1C24-4151-8295-04FFC7777454}" destId="{76A954F8-1BDF-469C-A9E3-3922CF02BC50}" srcOrd="0" destOrd="0" presId="urn:microsoft.com/office/officeart/2005/8/layout/vList4"/>
    <dgm:cxn modelId="{907D80FA-1CF5-497C-999E-C443930BB44F}" type="presParOf" srcId="{76A954F8-1BDF-469C-A9E3-3922CF02BC50}" destId="{11CD1FE9-E072-4581-9B5C-F2CC32BB66C5}" srcOrd="0" destOrd="0" presId="urn:microsoft.com/office/officeart/2005/8/layout/vList4"/>
    <dgm:cxn modelId="{BD0C233A-479D-4134-85E7-45562D63B2A0}" type="presParOf" srcId="{76A954F8-1BDF-469C-A9E3-3922CF02BC50}" destId="{B058BED3-41AD-4411-A1E7-A03A65C75618}" srcOrd="1" destOrd="0" presId="urn:microsoft.com/office/officeart/2005/8/layout/vList4"/>
    <dgm:cxn modelId="{DCEF1A89-78BB-48F6-B089-B165B7DE4A22}" type="presParOf" srcId="{76A954F8-1BDF-469C-A9E3-3922CF02BC50}" destId="{39328912-5740-49D2-9EAB-F93C66D89AF7}" srcOrd="2" destOrd="0" presId="urn:microsoft.com/office/officeart/2005/8/layout/vList4"/>
    <dgm:cxn modelId="{9A08C59F-7161-4574-AF42-7DFF1DFC8A9E}" type="presParOf" srcId="{A2578114-1C24-4151-8295-04FFC7777454}" destId="{E7CECDAE-0EEF-4F71-B045-E9A5E6230240}" srcOrd="1" destOrd="0" presId="urn:microsoft.com/office/officeart/2005/8/layout/vList4"/>
    <dgm:cxn modelId="{71E459EB-1D33-4525-9DB9-4AA75B6AC38F}" type="presParOf" srcId="{A2578114-1C24-4151-8295-04FFC7777454}" destId="{1C32E66F-5879-483B-8A9A-650FF01B9DC7}" srcOrd="2" destOrd="0" presId="urn:microsoft.com/office/officeart/2005/8/layout/vList4"/>
    <dgm:cxn modelId="{0FB76AE0-85A8-4461-92FC-6238BD7CF027}" type="presParOf" srcId="{1C32E66F-5879-483B-8A9A-650FF01B9DC7}" destId="{03B12F11-1F9C-41C9-808B-58DCA3E6C143}" srcOrd="0" destOrd="0" presId="urn:microsoft.com/office/officeart/2005/8/layout/vList4"/>
    <dgm:cxn modelId="{970D2FCD-B6AF-4C6B-9247-26601B0477E7}" type="presParOf" srcId="{1C32E66F-5879-483B-8A9A-650FF01B9DC7}" destId="{7A3EB94C-A588-4B3B-8A6A-C375C8ECCA00}" srcOrd="1" destOrd="0" presId="urn:microsoft.com/office/officeart/2005/8/layout/vList4"/>
    <dgm:cxn modelId="{2E3558FD-99CC-4537-8AB0-3D3E32FF4F79}" type="presParOf" srcId="{1C32E66F-5879-483B-8A9A-650FF01B9DC7}" destId="{12ED0B91-B8B9-4CCB-BCF4-109F8A0C9CC2}" srcOrd="2" destOrd="0" presId="urn:microsoft.com/office/officeart/2005/8/layout/vList4"/>
    <dgm:cxn modelId="{F6765882-B369-4DD7-AABB-48913D9C0A8F}" type="presParOf" srcId="{A2578114-1C24-4151-8295-04FFC7777454}" destId="{10117BC2-2B57-422F-9A0A-948228FF2FC1}" srcOrd="3" destOrd="0" presId="urn:microsoft.com/office/officeart/2005/8/layout/vList4"/>
    <dgm:cxn modelId="{E7CFADF3-679C-47B8-98E3-F8F4DFC49128}" type="presParOf" srcId="{A2578114-1C24-4151-8295-04FFC7777454}" destId="{009C86B1-175F-4802-99A4-835B4F4734D8}" srcOrd="4" destOrd="0" presId="urn:microsoft.com/office/officeart/2005/8/layout/vList4"/>
    <dgm:cxn modelId="{7C6F570A-7233-4A32-A71B-B628AE50FAD0}" type="presParOf" srcId="{009C86B1-175F-4802-99A4-835B4F4734D8}" destId="{B2397DE3-5D17-4289-A4F6-B7226C91D859}" srcOrd="0" destOrd="0" presId="urn:microsoft.com/office/officeart/2005/8/layout/vList4"/>
    <dgm:cxn modelId="{3DC8A35D-BAD5-48DA-968F-A91C8FE461F9}" type="presParOf" srcId="{009C86B1-175F-4802-99A4-835B4F4734D8}" destId="{1848AB18-858B-4537-883E-97F27792970A}" srcOrd="1" destOrd="0" presId="urn:microsoft.com/office/officeart/2005/8/layout/vList4"/>
    <dgm:cxn modelId="{58332337-6266-420A-88D7-95CCAB05B8B7}" type="presParOf" srcId="{009C86B1-175F-4802-99A4-835B4F4734D8}" destId="{EEB5913A-7774-47AB-B7C9-4BE8BB8E1F23}" srcOrd="2" destOrd="0" presId="urn:microsoft.com/office/officeart/2005/8/layout/vList4"/>
    <dgm:cxn modelId="{F03796EE-244D-4FE8-AD2C-CAEA07FC0881}" type="presParOf" srcId="{A2578114-1C24-4151-8295-04FFC7777454}" destId="{B8F8EDD8-029F-433E-886E-B69D050A8E7D}" srcOrd="5" destOrd="0" presId="urn:microsoft.com/office/officeart/2005/8/layout/vList4"/>
    <dgm:cxn modelId="{CBFF713C-2B37-4810-881D-D6D33BF4F0FE}" type="presParOf" srcId="{A2578114-1C24-4151-8295-04FFC7777454}" destId="{114D03B0-420F-4AA4-82C6-0D94F6C01EBD}" srcOrd="6" destOrd="0" presId="urn:microsoft.com/office/officeart/2005/8/layout/vList4"/>
    <dgm:cxn modelId="{233D3E4A-9FE6-41A3-856D-69F5EC3A8498}" type="presParOf" srcId="{114D03B0-420F-4AA4-82C6-0D94F6C01EBD}" destId="{88867AA4-39A9-4412-A5B3-743B3788BAB3}" srcOrd="0" destOrd="0" presId="urn:microsoft.com/office/officeart/2005/8/layout/vList4"/>
    <dgm:cxn modelId="{41A4C0DD-970D-4445-96B1-EC1A9D155396}" type="presParOf" srcId="{114D03B0-420F-4AA4-82C6-0D94F6C01EBD}" destId="{4392187D-1168-4637-9198-0F7810647F1C}" srcOrd="1" destOrd="0" presId="urn:microsoft.com/office/officeart/2005/8/layout/vList4"/>
    <dgm:cxn modelId="{631BEE98-514C-4527-86A2-00B866DE4107}" type="presParOf" srcId="{114D03B0-420F-4AA4-82C6-0D94F6C01EBD}" destId="{DC58C14D-D641-456B-84E3-7C0013575771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6CDB2B-BC79-4661-93E4-5992B258B77A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ES"/>
        </a:p>
      </dgm:t>
    </dgm:pt>
    <dgm:pt modelId="{09F55393-13D6-44B2-A353-37BB5D30D0E1}">
      <dgm:prSet phldrT="[Texto]"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AUTOCUIDADO</a:t>
          </a:r>
          <a:endParaRPr lang="es-ES" dirty="0">
            <a:solidFill>
              <a:schemeClr val="tx1"/>
            </a:solidFill>
          </a:endParaRPr>
        </a:p>
      </dgm:t>
    </dgm:pt>
    <dgm:pt modelId="{0C9500C5-16B2-40C5-81F9-36268849AB43}" type="parTrans" cxnId="{D375D6B4-6423-43C9-8332-08CFCCFEEF76}">
      <dgm:prSet/>
      <dgm:spPr/>
      <dgm:t>
        <a:bodyPr/>
        <a:lstStyle/>
        <a:p>
          <a:endParaRPr lang="es-ES"/>
        </a:p>
      </dgm:t>
    </dgm:pt>
    <dgm:pt modelId="{26CF4057-6483-4078-B3DF-D1B7F1759D5B}" type="sibTrans" cxnId="{D375D6B4-6423-43C9-8332-08CFCCFEEF76}">
      <dgm:prSet/>
      <dgm:spPr/>
      <dgm:t>
        <a:bodyPr/>
        <a:lstStyle/>
        <a:p>
          <a:endParaRPr lang="es-ES"/>
        </a:p>
      </dgm:t>
    </dgm:pt>
    <dgm:pt modelId="{1AEFBF18-79BB-4FE0-AC0D-95323DA63647}">
      <dgm:prSet phldrT="[Texto]"/>
      <dgm:spPr>
        <a:ln>
          <a:solidFill>
            <a:srgbClr val="0070C0"/>
          </a:solidFill>
        </a:ln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CUIDADO DE LA SALUD MENTAL</a:t>
          </a:r>
          <a:endParaRPr lang="es-ES" dirty="0">
            <a:solidFill>
              <a:schemeClr val="tx1"/>
            </a:solidFill>
          </a:endParaRPr>
        </a:p>
      </dgm:t>
    </dgm:pt>
    <dgm:pt modelId="{55F8B552-55E6-4186-B748-5C06E38330C0}" type="parTrans" cxnId="{37DDA178-7B70-4E7D-9DAE-BCA55EAA8D06}">
      <dgm:prSet/>
      <dgm:spPr/>
      <dgm:t>
        <a:bodyPr/>
        <a:lstStyle/>
        <a:p>
          <a:endParaRPr lang="es-ES"/>
        </a:p>
      </dgm:t>
    </dgm:pt>
    <dgm:pt modelId="{F5DAD789-996A-4D2B-B550-000663C6A94F}" type="sibTrans" cxnId="{37DDA178-7B70-4E7D-9DAE-BCA55EAA8D06}">
      <dgm:prSet/>
      <dgm:spPr/>
      <dgm:t>
        <a:bodyPr/>
        <a:lstStyle/>
        <a:p>
          <a:endParaRPr lang="es-ES"/>
        </a:p>
      </dgm:t>
    </dgm:pt>
    <dgm:pt modelId="{36F8286A-BC3C-4A4C-9FC4-56683D6521FB}">
      <dgm:prSet phldrT="[Texto]"/>
      <dgm:spPr>
        <a:solidFill>
          <a:srgbClr val="FF00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DISTANCIAMIENTO FISICO</a:t>
          </a:r>
          <a:endParaRPr lang="es-ES" dirty="0">
            <a:solidFill>
              <a:schemeClr val="tx1"/>
            </a:solidFill>
          </a:endParaRPr>
        </a:p>
      </dgm:t>
    </dgm:pt>
    <dgm:pt modelId="{CEE36805-752F-4F06-96A8-085866DD0D32}" type="parTrans" cxnId="{A84AC07C-CEB8-467F-9483-52F5C051EF28}">
      <dgm:prSet/>
      <dgm:spPr/>
      <dgm:t>
        <a:bodyPr/>
        <a:lstStyle/>
        <a:p>
          <a:endParaRPr lang="es-ES"/>
        </a:p>
      </dgm:t>
    </dgm:pt>
    <dgm:pt modelId="{6D026F04-AB45-48CE-ACE3-C3187C22FD7F}" type="sibTrans" cxnId="{A84AC07C-CEB8-467F-9483-52F5C051EF28}">
      <dgm:prSet/>
      <dgm:spPr/>
      <dgm:t>
        <a:bodyPr/>
        <a:lstStyle/>
        <a:p>
          <a:endParaRPr lang="es-ES"/>
        </a:p>
      </dgm:t>
    </dgm:pt>
    <dgm:pt modelId="{4F7D9E4F-F958-4209-BA96-90B768FCB372}">
      <dgm:prSet/>
      <dgm:spPr>
        <a:solidFill>
          <a:srgbClr val="7030A0"/>
        </a:solidFill>
      </dgm:spPr>
      <dgm:t>
        <a:bodyPr/>
        <a:lstStyle/>
        <a:p>
          <a:r>
            <a:rPr lang="es-ES" dirty="0" smtClean="0"/>
            <a:t>VENTILACION ADECUADA</a:t>
          </a:r>
          <a:endParaRPr lang="es-ES" dirty="0"/>
        </a:p>
      </dgm:t>
    </dgm:pt>
    <dgm:pt modelId="{81BEFADF-FC9E-4828-A782-3FC6B832B167}" type="parTrans" cxnId="{53601A0F-2347-42C2-B670-6411AD5C4CC8}">
      <dgm:prSet/>
      <dgm:spPr/>
      <dgm:t>
        <a:bodyPr/>
        <a:lstStyle/>
        <a:p>
          <a:endParaRPr lang="es-ES"/>
        </a:p>
      </dgm:t>
    </dgm:pt>
    <dgm:pt modelId="{5C5084FC-CA22-4365-86AB-1EC28B7E5652}" type="sibTrans" cxnId="{53601A0F-2347-42C2-B670-6411AD5C4CC8}">
      <dgm:prSet/>
      <dgm:spPr/>
      <dgm:t>
        <a:bodyPr/>
        <a:lstStyle/>
        <a:p>
          <a:endParaRPr lang="es-ES"/>
        </a:p>
      </dgm:t>
    </dgm:pt>
    <dgm:pt modelId="{65CB722E-BC8F-4955-A0C5-8C43BD4BF6F1}">
      <dgm:prSet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r>
            <a:rPr lang="es-ES" dirty="0" smtClean="0"/>
            <a:t>COMUNICACIÓN DEL RIESGO Y CUIDADO DE LA SALUD</a:t>
          </a:r>
          <a:endParaRPr lang="es-ES" dirty="0"/>
        </a:p>
      </dgm:t>
    </dgm:pt>
    <dgm:pt modelId="{F9587F8D-C393-4CB9-A9EC-EEB600A634B6}" type="parTrans" cxnId="{158DC409-1CB2-4A38-9413-BD44584A4AA0}">
      <dgm:prSet/>
      <dgm:spPr/>
      <dgm:t>
        <a:bodyPr/>
        <a:lstStyle/>
        <a:p>
          <a:endParaRPr lang="es-ES"/>
        </a:p>
      </dgm:t>
    </dgm:pt>
    <dgm:pt modelId="{E998E675-C29C-4EC4-A892-CB1D5311AA7D}" type="sibTrans" cxnId="{158DC409-1CB2-4A38-9413-BD44584A4AA0}">
      <dgm:prSet/>
      <dgm:spPr/>
      <dgm:t>
        <a:bodyPr/>
        <a:lstStyle/>
        <a:p>
          <a:endParaRPr lang="es-ES"/>
        </a:p>
      </dgm:t>
    </dgm:pt>
    <dgm:pt modelId="{756C8BAA-7365-4C45-9741-56C370A18499}">
      <dgm:prSet/>
      <dgm:spPr>
        <a:solidFill>
          <a:srgbClr val="00B0F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LAVADO E HIGIENE DE MANOS</a:t>
          </a:r>
          <a:endParaRPr lang="es-ES" dirty="0">
            <a:solidFill>
              <a:schemeClr val="tx1"/>
            </a:solidFill>
          </a:endParaRPr>
        </a:p>
      </dgm:t>
    </dgm:pt>
    <dgm:pt modelId="{10AEA6B4-E95F-4DB0-9956-6D120CBF3AB2}" type="parTrans" cxnId="{45216486-EAD6-4947-B2C5-A0ABE0CC3B76}">
      <dgm:prSet/>
      <dgm:spPr/>
      <dgm:t>
        <a:bodyPr/>
        <a:lstStyle/>
        <a:p>
          <a:endParaRPr lang="es-ES"/>
        </a:p>
      </dgm:t>
    </dgm:pt>
    <dgm:pt modelId="{B4568D9B-33B8-4990-99E0-6A8BB96311D9}" type="sibTrans" cxnId="{45216486-EAD6-4947-B2C5-A0ABE0CC3B76}">
      <dgm:prSet/>
      <dgm:spPr/>
      <dgm:t>
        <a:bodyPr/>
        <a:lstStyle/>
        <a:p>
          <a:endParaRPr lang="es-ES"/>
        </a:p>
      </dgm:t>
    </dgm:pt>
    <dgm:pt modelId="{ED1EA36C-7F2D-4FCC-985F-909FE367C69B}">
      <dgm:prSet/>
      <dgm:spPr>
        <a:solidFill>
          <a:srgbClr val="FFFF00"/>
        </a:solidFill>
      </dgm:spPr>
      <dgm:t>
        <a:bodyPr/>
        <a:lstStyle/>
        <a:p>
          <a:r>
            <a:rPr lang="es-ES" dirty="0" smtClean="0">
              <a:solidFill>
                <a:schemeClr val="tx1"/>
              </a:solidFill>
            </a:rPr>
            <a:t>USO DE TAPABOCAS</a:t>
          </a:r>
          <a:endParaRPr lang="es-ES" dirty="0">
            <a:solidFill>
              <a:schemeClr val="tx1"/>
            </a:solidFill>
          </a:endParaRPr>
        </a:p>
      </dgm:t>
    </dgm:pt>
    <dgm:pt modelId="{D1B32E96-B5AA-43BA-BE81-12E2A363C394}" type="parTrans" cxnId="{B852E23C-931E-4940-A4BC-F2DEC56C5670}">
      <dgm:prSet/>
      <dgm:spPr/>
      <dgm:t>
        <a:bodyPr/>
        <a:lstStyle/>
        <a:p>
          <a:endParaRPr lang="es-ES"/>
        </a:p>
      </dgm:t>
    </dgm:pt>
    <dgm:pt modelId="{37A8A1BA-B4C8-4AF5-AC47-B98918B1F4AB}" type="sibTrans" cxnId="{B852E23C-931E-4940-A4BC-F2DEC56C5670}">
      <dgm:prSet/>
      <dgm:spPr/>
      <dgm:t>
        <a:bodyPr/>
        <a:lstStyle/>
        <a:p>
          <a:endParaRPr lang="es-ES"/>
        </a:p>
      </dgm:t>
    </dgm:pt>
    <dgm:pt modelId="{C777D060-A469-457E-AC28-765E7D3D3346}">
      <dgm:prSet/>
      <dgm:spPr>
        <a:solidFill>
          <a:srgbClr val="0070C0"/>
        </a:solidFill>
      </dgm:spPr>
      <dgm:t>
        <a:bodyPr/>
        <a:lstStyle/>
        <a:p>
          <a:r>
            <a:rPr lang="es-ES" dirty="0" smtClean="0"/>
            <a:t>LIMPIEZA Y DESINFECCION</a:t>
          </a:r>
          <a:endParaRPr lang="es-ES" dirty="0"/>
        </a:p>
      </dgm:t>
    </dgm:pt>
    <dgm:pt modelId="{D74E8B44-C514-47D6-AD4A-EB6FF230D7D4}" type="parTrans" cxnId="{8771BC54-6B88-4D86-9488-6519346B1DDE}">
      <dgm:prSet/>
      <dgm:spPr/>
      <dgm:t>
        <a:bodyPr/>
        <a:lstStyle/>
        <a:p>
          <a:endParaRPr lang="es-ES"/>
        </a:p>
      </dgm:t>
    </dgm:pt>
    <dgm:pt modelId="{94844B2A-B866-4F3D-A359-04864F4C03DF}" type="sibTrans" cxnId="{8771BC54-6B88-4D86-9488-6519346B1DDE}">
      <dgm:prSet/>
      <dgm:spPr/>
      <dgm:t>
        <a:bodyPr/>
        <a:lstStyle/>
        <a:p>
          <a:endParaRPr lang="es-ES"/>
        </a:p>
      </dgm:t>
    </dgm:pt>
    <dgm:pt modelId="{300E00CD-5038-4047-949F-AFF247047AD0}">
      <dgm:prSet/>
      <dgm:spPr>
        <a:solidFill>
          <a:srgbClr val="FF0000"/>
        </a:solidFill>
      </dgm:spPr>
      <dgm:t>
        <a:bodyPr/>
        <a:lstStyle/>
        <a:p>
          <a:r>
            <a:rPr lang="es-ES" dirty="0" smtClean="0"/>
            <a:t>MANEJO DE RESIDUOS</a:t>
          </a:r>
          <a:endParaRPr lang="es-ES" dirty="0"/>
        </a:p>
      </dgm:t>
    </dgm:pt>
    <dgm:pt modelId="{280470D8-E4F9-4032-B2EF-AAA5D9233ED0}" type="parTrans" cxnId="{37CB3460-FCC5-4F71-94BA-3632314307C0}">
      <dgm:prSet/>
      <dgm:spPr/>
      <dgm:t>
        <a:bodyPr/>
        <a:lstStyle/>
        <a:p>
          <a:endParaRPr lang="es-ES"/>
        </a:p>
      </dgm:t>
    </dgm:pt>
    <dgm:pt modelId="{AEBA660B-1B99-4B81-8584-88C4C1181CA6}" type="sibTrans" cxnId="{37CB3460-FCC5-4F71-94BA-3632314307C0}">
      <dgm:prSet/>
      <dgm:spPr/>
      <dgm:t>
        <a:bodyPr/>
        <a:lstStyle/>
        <a:p>
          <a:endParaRPr lang="es-ES"/>
        </a:p>
      </dgm:t>
    </dgm:pt>
    <dgm:pt modelId="{67851089-9A80-449B-A1EB-20101A51965C}" type="pres">
      <dgm:prSet presAssocID="{9F6CDB2B-BC79-4661-93E4-5992B258B77A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3E113C8-DCFB-481D-8D98-ED222F6046A9}" type="pres">
      <dgm:prSet presAssocID="{09F55393-13D6-44B2-A353-37BB5D30D0E1}" presName="parentLin" presStyleCnt="0"/>
      <dgm:spPr/>
    </dgm:pt>
    <dgm:pt modelId="{46309E76-DEBA-4B84-BBA6-D3E824B802C2}" type="pres">
      <dgm:prSet presAssocID="{09F55393-13D6-44B2-A353-37BB5D30D0E1}" presName="parentLeftMargin" presStyleLbl="node1" presStyleIdx="0" presStyleCnt="9"/>
      <dgm:spPr/>
      <dgm:t>
        <a:bodyPr/>
        <a:lstStyle/>
        <a:p>
          <a:endParaRPr lang="es-ES"/>
        </a:p>
      </dgm:t>
    </dgm:pt>
    <dgm:pt modelId="{705D234B-E9FD-4787-869C-46117E4B4B4A}" type="pres">
      <dgm:prSet presAssocID="{09F55393-13D6-44B2-A353-37BB5D30D0E1}" presName="parentText" presStyleLbl="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981ECC-37C1-4747-9E1B-4407AB3508CF}" type="pres">
      <dgm:prSet presAssocID="{09F55393-13D6-44B2-A353-37BB5D30D0E1}" presName="negativeSpace" presStyleCnt="0"/>
      <dgm:spPr/>
    </dgm:pt>
    <dgm:pt modelId="{168A33F9-F191-4CC5-97FA-94F8E808C983}" type="pres">
      <dgm:prSet presAssocID="{09F55393-13D6-44B2-A353-37BB5D30D0E1}" presName="childText" presStyleLbl="conFgAcc1" presStyleIdx="0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7F694A0-C3BA-44EC-A7C9-77940AE5828C}" type="pres">
      <dgm:prSet presAssocID="{26CF4057-6483-4078-B3DF-D1B7F1759D5B}" presName="spaceBetweenRectangles" presStyleCnt="0"/>
      <dgm:spPr/>
    </dgm:pt>
    <dgm:pt modelId="{52AB7D8B-5FD1-4565-BB89-1081D563AC7F}" type="pres">
      <dgm:prSet presAssocID="{1AEFBF18-79BB-4FE0-AC0D-95323DA63647}" presName="parentLin" presStyleCnt="0"/>
      <dgm:spPr/>
    </dgm:pt>
    <dgm:pt modelId="{97727BA9-6305-4600-8CB9-9AC4F6429C9A}" type="pres">
      <dgm:prSet presAssocID="{1AEFBF18-79BB-4FE0-AC0D-95323DA63647}" presName="parentLeftMargin" presStyleLbl="node1" presStyleIdx="0" presStyleCnt="9"/>
      <dgm:spPr/>
      <dgm:t>
        <a:bodyPr/>
        <a:lstStyle/>
        <a:p>
          <a:endParaRPr lang="es-ES"/>
        </a:p>
      </dgm:t>
    </dgm:pt>
    <dgm:pt modelId="{52B9B631-A219-4671-A46D-9BD33AE9CE73}" type="pres">
      <dgm:prSet presAssocID="{1AEFBF18-79BB-4FE0-AC0D-95323DA63647}" presName="parentText" presStyleLbl="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2F3681-29F0-4E66-8584-4AE8AA96FB2B}" type="pres">
      <dgm:prSet presAssocID="{1AEFBF18-79BB-4FE0-AC0D-95323DA63647}" presName="negativeSpace" presStyleCnt="0"/>
      <dgm:spPr/>
    </dgm:pt>
    <dgm:pt modelId="{1483E841-B264-4142-AA0B-ABC82043DBCE}" type="pres">
      <dgm:prSet presAssocID="{1AEFBF18-79BB-4FE0-AC0D-95323DA63647}" presName="childText" presStyleLbl="conFgAcc1" presStyleIdx="1" presStyleCnt="9">
        <dgm:presLayoutVars>
          <dgm:bulletEnabled val="1"/>
        </dgm:presLayoutVars>
      </dgm:prSet>
      <dgm:spPr/>
    </dgm:pt>
    <dgm:pt modelId="{BF543566-AE6F-473C-B3D9-7940B2264D9D}" type="pres">
      <dgm:prSet presAssocID="{F5DAD789-996A-4D2B-B550-000663C6A94F}" presName="spaceBetweenRectangles" presStyleCnt="0"/>
      <dgm:spPr/>
    </dgm:pt>
    <dgm:pt modelId="{5A42CEBF-50B1-4563-8D06-A168A77AF245}" type="pres">
      <dgm:prSet presAssocID="{36F8286A-BC3C-4A4C-9FC4-56683D6521FB}" presName="parentLin" presStyleCnt="0"/>
      <dgm:spPr/>
    </dgm:pt>
    <dgm:pt modelId="{1072A95B-AA72-4C08-B231-C6DC629C2F7A}" type="pres">
      <dgm:prSet presAssocID="{36F8286A-BC3C-4A4C-9FC4-56683D6521FB}" presName="parentLeftMargin" presStyleLbl="node1" presStyleIdx="1" presStyleCnt="9"/>
      <dgm:spPr/>
      <dgm:t>
        <a:bodyPr/>
        <a:lstStyle/>
        <a:p>
          <a:endParaRPr lang="es-ES"/>
        </a:p>
      </dgm:t>
    </dgm:pt>
    <dgm:pt modelId="{FEE83D0B-97A8-4904-9BD9-20CDDA9396AA}" type="pres">
      <dgm:prSet presAssocID="{36F8286A-BC3C-4A4C-9FC4-56683D6521FB}" presName="parentText" presStyleLbl="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BA6F75C-3017-410C-BBC8-132F2B7E71D7}" type="pres">
      <dgm:prSet presAssocID="{36F8286A-BC3C-4A4C-9FC4-56683D6521FB}" presName="negativeSpace" presStyleCnt="0"/>
      <dgm:spPr/>
    </dgm:pt>
    <dgm:pt modelId="{8758B976-11DE-4E75-B522-3FA4D4039699}" type="pres">
      <dgm:prSet presAssocID="{36F8286A-BC3C-4A4C-9FC4-56683D6521FB}" presName="childText" presStyleLbl="conFgAcc1" presStyleIdx="2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E91E29A-DC66-4B1B-946D-E69C17ECCD8B}" type="pres">
      <dgm:prSet presAssocID="{6D026F04-AB45-48CE-ACE3-C3187C22FD7F}" presName="spaceBetweenRectangles" presStyleCnt="0"/>
      <dgm:spPr/>
    </dgm:pt>
    <dgm:pt modelId="{2CB2744B-9140-48E4-906B-5BA1C63BFCBF}" type="pres">
      <dgm:prSet presAssocID="{4F7D9E4F-F958-4209-BA96-90B768FCB372}" presName="parentLin" presStyleCnt="0"/>
      <dgm:spPr/>
    </dgm:pt>
    <dgm:pt modelId="{DF4B27B4-BDDA-43BA-BEFB-DE1FD78751F6}" type="pres">
      <dgm:prSet presAssocID="{4F7D9E4F-F958-4209-BA96-90B768FCB372}" presName="parentLeftMargin" presStyleLbl="node1" presStyleIdx="2" presStyleCnt="9"/>
      <dgm:spPr/>
      <dgm:t>
        <a:bodyPr/>
        <a:lstStyle/>
        <a:p>
          <a:endParaRPr lang="es-ES"/>
        </a:p>
      </dgm:t>
    </dgm:pt>
    <dgm:pt modelId="{F3877BD6-E897-4A58-BCCE-36967A1C0501}" type="pres">
      <dgm:prSet presAssocID="{4F7D9E4F-F958-4209-BA96-90B768FCB372}" presName="parentText" presStyleLbl="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23AC7DD-6BF3-4137-8DB3-7C43746F7F77}" type="pres">
      <dgm:prSet presAssocID="{4F7D9E4F-F958-4209-BA96-90B768FCB372}" presName="negativeSpace" presStyleCnt="0"/>
      <dgm:spPr/>
    </dgm:pt>
    <dgm:pt modelId="{A7CA2340-5E59-4E3C-8E22-5931015FB797}" type="pres">
      <dgm:prSet presAssocID="{4F7D9E4F-F958-4209-BA96-90B768FCB372}" presName="childText" presStyleLbl="conFgAcc1" presStyleIdx="3" presStyleCnt="9">
        <dgm:presLayoutVars>
          <dgm:bulletEnabled val="1"/>
        </dgm:presLayoutVars>
      </dgm:prSet>
      <dgm:spPr/>
    </dgm:pt>
    <dgm:pt modelId="{C22A1BB2-0030-4140-B4C9-E5333D1AA374}" type="pres">
      <dgm:prSet presAssocID="{5C5084FC-CA22-4365-86AB-1EC28B7E5652}" presName="spaceBetweenRectangles" presStyleCnt="0"/>
      <dgm:spPr/>
    </dgm:pt>
    <dgm:pt modelId="{795BC439-1157-47BB-BDBD-7D6894914171}" type="pres">
      <dgm:prSet presAssocID="{65CB722E-BC8F-4955-A0C5-8C43BD4BF6F1}" presName="parentLin" presStyleCnt="0"/>
      <dgm:spPr/>
    </dgm:pt>
    <dgm:pt modelId="{4AE2A26D-DECE-43AE-98D5-071DF70470B2}" type="pres">
      <dgm:prSet presAssocID="{65CB722E-BC8F-4955-A0C5-8C43BD4BF6F1}" presName="parentLeftMargin" presStyleLbl="node1" presStyleIdx="3" presStyleCnt="9"/>
      <dgm:spPr/>
      <dgm:t>
        <a:bodyPr/>
        <a:lstStyle/>
        <a:p>
          <a:endParaRPr lang="es-ES"/>
        </a:p>
      </dgm:t>
    </dgm:pt>
    <dgm:pt modelId="{CB6A91E1-4DDE-4939-AA0C-B550A712C97A}" type="pres">
      <dgm:prSet presAssocID="{65CB722E-BC8F-4955-A0C5-8C43BD4BF6F1}" presName="parentText" presStyleLbl="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41D8D2F-7701-4C4C-AC4D-238BE4D34392}" type="pres">
      <dgm:prSet presAssocID="{65CB722E-BC8F-4955-A0C5-8C43BD4BF6F1}" presName="negativeSpace" presStyleCnt="0"/>
      <dgm:spPr/>
    </dgm:pt>
    <dgm:pt modelId="{06430C08-F304-4371-990F-CBF717201448}" type="pres">
      <dgm:prSet presAssocID="{65CB722E-BC8F-4955-A0C5-8C43BD4BF6F1}" presName="childText" presStyleLbl="conFgAcc1" presStyleIdx="4" presStyleCnt="9">
        <dgm:presLayoutVars>
          <dgm:bulletEnabled val="1"/>
        </dgm:presLayoutVars>
      </dgm:prSet>
      <dgm:spPr/>
    </dgm:pt>
    <dgm:pt modelId="{D39BA00B-0880-4904-BAD6-6965D843F177}" type="pres">
      <dgm:prSet presAssocID="{E998E675-C29C-4EC4-A892-CB1D5311AA7D}" presName="spaceBetweenRectangles" presStyleCnt="0"/>
      <dgm:spPr/>
    </dgm:pt>
    <dgm:pt modelId="{85255991-75BA-455B-9C0F-4014189F1EA8}" type="pres">
      <dgm:prSet presAssocID="{756C8BAA-7365-4C45-9741-56C370A18499}" presName="parentLin" presStyleCnt="0"/>
      <dgm:spPr/>
    </dgm:pt>
    <dgm:pt modelId="{85EF108A-BD02-41D7-8F6F-C4E6656E4F33}" type="pres">
      <dgm:prSet presAssocID="{756C8BAA-7365-4C45-9741-56C370A18499}" presName="parentLeftMargin" presStyleLbl="node1" presStyleIdx="4" presStyleCnt="9"/>
      <dgm:spPr/>
      <dgm:t>
        <a:bodyPr/>
        <a:lstStyle/>
        <a:p>
          <a:endParaRPr lang="es-ES"/>
        </a:p>
      </dgm:t>
    </dgm:pt>
    <dgm:pt modelId="{90C0BE2C-A780-4D53-B853-20BFD2EFC1C8}" type="pres">
      <dgm:prSet presAssocID="{756C8BAA-7365-4C45-9741-56C370A18499}" presName="parentText" presStyleLbl="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9B0489-C5D0-4757-BB0A-0C250C6F0D6E}" type="pres">
      <dgm:prSet presAssocID="{756C8BAA-7365-4C45-9741-56C370A18499}" presName="negativeSpace" presStyleCnt="0"/>
      <dgm:spPr/>
    </dgm:pt>
    <dgm:pt modelId="{78784DBE-EC7A-4268-AF28-20B5F6CE2564}" type="pres">
      <dgm:prSet presAssocID="{756C8BAA-7365-4C45-9741-56C370A18499}" presName="childText" presStyleLbl="conFgAcc1" presStyleIdx="5" presStyleCnt="9">
        <dgm:presLayoutVars>
          <dgm:bulletEnabled val="1"/>
        </dgm:presLayoutVars>
      </dgm:prSet>
      <dgm:spPr/>
    </dgm:pt>
    <dgm:pt modelId="{FAFF4CA1-328B-4461-9400-E77305B15FE0}" type="pres">
      <dgm:prSet presAssocID="{B4568D9B-33B8-4990-99E0-6A8BB96311D9}" presName="spaceBetweenRectangles" presStyleCnt="0"/>
      <dgm:spPr/>
    </dgm:pt>
    <dgm:pt modelId="{C4F1C489-E0A9-40FC-A207-47AE057B4FAE}" type="pres">
      <dgm:prSet presAssocID="{ED1EA36C-7F2D-4FCC-985F-909FE367C69B}" presName="parentLin" presStyleCnt="0"/>
      <dgm:spPr/>
    </dgm:pt>
    <dgm:pt modelId="{6DDEEDB5-9005-4F39-ABC2-06EA7AB08B9D}" type="pres">
      <dgm:prSet presAssocID="{ED1EA36C-7F2D-4FCC-985F-909FE367C69B}" presName="parentLeftMargin" presStyleLbl="node1" presStyleIdx="5" presStyleCnt="9"/>
      <dgm:spPr/>
      <dgm:t>
        <a:bodyPr/>
        <a:lstStyle/>
        <a:p>
          <a:endParaRPr lang="es-ES"/>
        </a:p>
      </dgm:t>
    </dgm:pt>
    <dgm:pt modelId="{7D8615FD-6DE5-4C5D-8542-1F258D61C9B1}" type="pres">
      <dgm:prSet presAssocID="{ED1EA36C-7F2D-4FCC-985F-909FE367C69B}" presName="parentText" presStyleLbl="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82F9EE8-EDDD-438C-A69C-591A68E5B3E5}" type="pres">
      <dgm:prSet presAssocID="{ED1EA36C-7F2D-4FCC-985F-909FE367C69B}" presName="negativeSpace" presStyleCnt="0"/>
      <dgm:spPr/>
    </dgm:pt>
    <dgm:pt modelId="{51088FEF-A974-48BD-81AC-B67F25032B79}" type="pres">
      <dgm:prSet presAssocID="{ED1EA36C-7F2D-4FCC-985F-909FE367C69B}" presName="childText" presStyleLbl="conFgAcc1" presStyleIdx="6" presStyleCnt="9">
        <dgm:presLayoutVars>
          <dgm:bulletEnabled val="1"/>
        </dgm:presLayoutVars>
      </dgm:prSet>
      <dgm:spPr/>
    </dgm:pt>
    <dgm:pt modelId="{17850776-D700-4C76-A89D-53A354C3BF6A}" type="pres">
      <dgm:prSet presAssocID="{37A8A1BA-B4C8-4AF5-AC47-B98918B1F4AB}" presName="spaceBetweenRectangles" presStyleCnt="0"/>
      <dgm:spPr/>
    </dgm:pt>
    <dgm:pt modelId="{A56A2C67-4DD4-4AD6-B8F0-7253C8B50304}" type="pres">
      <dgm:prSet presAssocID="{C777D060-A469-457E-AC28-765E7D3D3346}" presName="parentLin" presStyleCnt="0"/>
      <dgm:spPr/>
    </dgm:pt>
    <dgm:pt modelId="{254E5CCC-799A-41A3-B77A-3A366F281268}" type="pres">
      <dgm:prSet presAssocID="{C777D060-A469-457E-AC28-765E7D3D3346}" presName="parentLeftMargin" presStyleLbl="node1" presStyleIdx="6" presStyleCnt="9"/>
      <dgm:spPr/>
      <dgm:t>
        <a:bodyPr/>
        <a:lstStyle/>
        <a:p>
          <a:endParaRPr lang="es-ES"/>
        </a:p>
      </dgm:t>
    </dgm:pt>
    <dgm:pt modelId="{ACA41074-635C-4B68-9381-05BAAC61DFB0}" type="pres">
      <dgm:prSet presAssocID="{C777D060-A469-457E-AC28-765E7D3D3346}" presName="parentText" presStyleLbl="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169CB38-28D9-4D05-B710-B69C2F4245C5}" type="pres">
      <dgm:prSet presAssocID="{C777D060-A469-457E-AC28-765E7D3D3346}" presName="negativeSpace" presStyleCnt="0"/>
      <dgm:spPr/>
    </dgm:pt>
    <dgm:pt modelId="{5929C4AD-9A84-499F-82CB-A5945E05EB40}" type="pres">
      <dgm:prSet presAssocID="{C777D060-A469-457E-AC28-765E7D3D3346}" presName="childText" presStyleLbl="conFgAcc1" presStyleIdx="7" presStyleCnt="9">
        <dgm:presLayoutVars>
          <dgm:bulletEnabled val="1"/>
        </dgm:presLayoutVars>
      </dgm:prSet>
      <dgm:spPr/>
    </dgm:pt>
    <dgm:pt modelId="{15E973B7-6C59-461F-BAAD-CFCE9C9C973C}" type="pres">
      <dgm:prSet presAssocID="{94844B2A-B866-4F3D-A359-04864F4C03DF}" presName="spaceBetweenRectangles" presStyleCnt="0"/>
      <dgm:spPr/>
    </dgm:pt>
    <dgm:pt modelId="{01068D6C-CDE9-4639-8C78-C3295BCDC8C8}" type="pres">
      <dgm:prSet presAssocID="{300E00CD-5038-4047-949F-AFF247047AD0}" presName="parentLin" presStyleCnt="0"/>
      <dgm:spPr/>
    </dgm:pt>
    <dgm:pt modelId="{4087D5A1-BC88-4231-9909-9B0EEEC7079F}" type="pres">
      <dgm:prSet presAssocID="{300E00CD-5038-4047-949F-AFF247047AD0}" presName="parentLeftMargin" presStyleLbl="node1" presStyleIdx="7" presStyleCnt="9"/>
      <dgm:spPr/>
      <dgm:t>
        <a:bodyPr/>
        <a:lstStyle/>
        <a:p>
          <a:endParaRPr lang="es-ES"/>
        </a:p>
      </dgm:t>
    </dgm:pt>
    <dgm:pt modelId="{ADD8DC7B-996C-41D8-8788-974119161CE0}" type="pres">
      <dgm:prSet presAssocID="{300E00CD-5038-4047-949F-AFF247047AD0}" presName="parentText" presStyleLbl="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CAFA888-0420-4238-9A0F-9E5F1373099C}" type="pres">
      <dgm:prSet presAssocID="{300E00CD-5038-4047-949F-AFF247047AD0}" presName="negativeSpace" presStyleCnt="0"/>
      <dgm:spPr/>
    </dgm:pt>
    <dgm:pt modelId="{A4EBEC01-EDFE-4395-BED7-6935A39C9BA7}" type="pres">
      <dgm:prSet presAssocID="{300E00CD-5038-4047-949F-AFF247047AD0}" presName="childText" presStyleLbl="conFgAcc1" presStyleIdx="8" presStyleCnt="9">
        <dgm:presLayoutVars>
          <dgm:bulletEnabled val="1"/>
        </dgm:presLayoutVars>
      </dgm:prSet>
      <dgm:spPr/>
    </dgm:pt>
  </dgm:ptLst>
  <dgm:cxnLst>
    <dgm:cxn modelId="{8771BC54-6B88-4D86-9488-6519346B1DDE}" srcId="{9F6CDB2B-BC79-4661-93E4-5992B258B77A}" destId="{C777D060-A469-457E-AC28-765E7D3D3346}" srcOrd="7" destOrd="0" parTransId="{D74E8B44-C514-47D6-AD4A-EB6FF230D7D4}" sibTransId="{94844B2A-B866-4F3D-A359-04864F4C03DF}"/>
    <dgm:cxn modelId="{38E6715F-2105-4585-8219-4DE115B8983C}" type="presOf" srcId="{36F8286A-BC3C-4A4C-9FC4-56683D6521FB}" destId="{1072A95B-AA72-4C08-B231-C6DC629C2F7A}" srcOrd="0" destOrd="0" presId="urn:microsoft.com/office/officeart/2005/8/layout/list1"/>
    <dgm:cxn modelId="{B1A54A09-0782-4C21-8A26-6B6050B13ABF}" type="presOf" srcId="{65CB722E-BC8F-4955-A0C5-8C43BD4BF6F1}" destId="{4AE2A26D-DECE-43AE-98D5-071DF70470B2}" srcOrd="0" destOrd="0" presId="urn:microsoft.com/office/officeart/2005/8/layout/list1"/>
    <dgm:cxn modelId="{4ABEEBE1-CA2A-46F7-88A1-C7547092B8A4}" type="presOf" srcId="{ED1EA36C-7F2D-4FCC-985F-909FE367C69B}" destId="{6DDEEDB5-9005-4F39-ABC2-06EA7AB08B9D}" srcOrd="0" destOrd="0" presId="urn:microsoft.com/office/officeart/2005/8/layout/list1"/>
    <dgm:cxn modelId="{70CFF29F-F7CD-4BD4-8993-F752A705E7E7}" type="presOf" srcId="{4F7D9E4F-F958-4209-BA96-90B768FCB372}" destId="{DF4B27B4-BDDA-43BA-BEFB-DE1FD78751F6}" srcOrd="0" destOrd="0" presId="urn:microsoft.com/office/officeart/2005/8/layout/list1"/>
    <dgm:cxn modelId="{53601A0F-2347-42C2-B670-6411AD5C4CC8}" srcId="{9F6CDB2B-BC79-4661-93E4-5992B258B77A}" destId="{4F7D9E4F-F958-4209-BA96-90B768FCB372}" srcOrd="3" destOrd="0" parTransId="{81BEFADF-FC9E-4828-A782-3FC6B832B167}" sibTransId="{5C5084FC-CA22-4365-86AB-1EC28B7E5652}"/>
    <dgm:cxn modelId="{8CB72C2B-BA6D-4185-9D1C-96E7BC832242}" type="presOf" srcId="{09F55393-13D6-44B2-A353-37BB5D30D0E1}" destId="{46309E76-DEBA-4B84-BBA6-D3E824B802C2}" srcOrd="0" destOrd="0" presId="urn:microsoft.com/office/officeart/2005/8/layout/list1"/>
    <dgm:cxn modelId="{158DC409-1CB2-4A38-9413-BD44584A4AA0}" srcId="{9F6CDB2B-BC79-4661-93E4-5992B258B77A}" destId="{65CB722E-BC8F-4955-A0C5-8C43BD4BF6F1}" srcOrd="4" destOrd="0" parTransId="{F9587F8D-C393-4CB9-A9EC-EEB600A634B6}" sibTransId="{E998E675-C29C-4EC4-A892-CB1D5311AA7D}"/>
    <dgm:cxn modelId="{38324415-7F87-4921-80EC-C40EB70AB3AC}" type="presOf" srcId="{4F7D9E4F-F958-4209-BA96-90B768FCB372}" destId="{F3877BD6-E897-4A58-BCCE-36967A1C0501}" srcOrd="1" destOrd="0" presId="urn:microsoft.com/office/officeart/2005/8/layout/list1"/>
    <dgm:cxn modelId="{E765ED79-C9A4-4A1B-807F-58169FDD0173}" type="presOf" srcId="{300E00CD-5038-4047-949F-AFF247047AD0}" destId="{4087D5A1-BC88-4231-9909-9B0EEEC7079F}" srcOrd="0" destOrd="0" presId="urn:microsoft.com/office/officeart/2005/8/layout/list1"/>
    <dgm:cxn modelId="{23550254-D49C-436C-907F-432FFECD2033}" type="presOf" srcId="{1AEFBF18-79BB-4FE0-AC0D-95323DA63647}" destId="{52B9B631-A219-4671-A46D-9BD33AE9CE73}" srcOrd="1" destOrd="0" presId="urn:microsoft.com/office/officeart/2005/8/layout/list1"/>
    <dgm:cxn modelId="{D375D6B4-6423-43C9-8332-08CFCCFEEF76}" srcId="{9F6CDB2B-BC79-4661-93E4-5992B258B77A}" destId="{09F55393-13D6-44B2-A353-37BB5D30D0E1}" srcOrd="0" destOrd="0" parTransId="{0C9500C5-16B2-40C5-81F9-36268849AB43}" sibTransId="{26CF4057-6483-4078-B3DF-D1B7F1759D5B}"/>
    <dgm:cxn modelId="{FE84B332-A4D7-48CF-A62F-0B363299E0D0}" type="presOf" srcId="{756C8BAA-7365-4C45-9741-56C370A18499}" destId="{85EF108A-BD02-41D7-8F6F-C4E6656E4F33}" srcOrd="0" destOrd="0" presId="urn:microsoft.com/office/officeart/2005/8/layout/list1"/>
    <dgm:cxn modelId="{8F52D9A0-3E0E-47A5-9E2F-ECE108F15F56}" type="presOf" srcId="{1AEFBF18-79BB-4FE0-AC0D-95323DA63647}" destId="{97727BA9-6305-4600-8CB9-9AC4F6429C9A}" srcOrd="0" destOrd="0" presId="urn:microsoft.com/office/officeart/2005/8/layout/list1"/>
    <dgm:cxn modelId="{AEFA08E5-FFD8-4439-B89E-FC8D991B23C3}" type="presOf" srcId="{09F55393-13D6-44B2-A353-37BB5D30D0E1}" destId="{705D234B-E9FD-4787-869C-46117E4B4B4A}" srcOrd="1" destOrd="0" presId="urn:microsoft.com/office/officeart/2005/8/layout/list1"/>
    <dgm:cxn modelId="{37DDA178-7B70-4E7D-9DAE-BCA55EAA8D06}" srcId="{9F6CDB2B-BC79-4661-93E4-5992B258B77A}" destId="{1AEFBF18-79BB-4FE0-AC0D-95323DA63647}" srcOrd="1" destOrd="0" parTransId="{55F8B552-55E6-4186-B748-5C06E38330C0}" sibTransId="{F5DAD789-996A-4D2B-B550-000663C6A94F}"/>
    <dgm:cxn modelId="{8949F8F2-01BD-4482-9323-CF739ADDBE7C}" type="presOf" srcId="{36F8286A-BC3C-4A4C-9FC4-56683D6521FB}" destId="{FEE83D0B-97A8-4904-9BD9-20CDDA9396AA}" srcOrd="1" destOrd="0" presId="urn:microsoft.com/office/officeart/2005/8/layout/list1"/>
    <dgm:cxn modelId="{40882E06-D86D-4495-843B-29418B35BF88}" type="presOf" srcId="{756C8BAA-7365-4C45-9741-56C370A18499}" destId="{90C0BE2C-A780-4D53-B853-20BFD2EFC1C8}" srcOrd="1" destOrd="0" presId="urn:microsoft.com/office/officeart/2005/8/layout/list1"/>
    <dgm:cxn modelId="{A84AC07C-CEB8-467F-9483-52F5C051EF28}" srcId="{9F6CDB2B-BC79-4661-93E4-5992B258B77A}" destId="{36F8286A-BC3C-4A4C-9FC4-56683D6521FB}" srcOrd="2" destOrd="0" parTransId="{CEE36805-752F-4F06-96A8-085866DD0D32}" sibTransId="{6D026F04-AB45-48CE-ACE3-C3187C22FD7F}"/>
    <dgm:cxn modelId="{678E5B9F-760F-4D30-9E17-C9DE7806A5F6}" type="presOf" srcId="{300E00CD-5038-4047-949F-AFF247047AD0}" destId="{ADD8DC7B-996C-41D8-8788-974119161CE0}" srcOrd="1" destOrd="0" presId="urn:microsoft.com/office/officeart/2005/8/layout/list1"/>
    <dgm:cxn modelId="{37CB3460-FCC5-4F71-94BA-3632314307C0}" srcId="{9F6CDB2B-BC79-4661-93E4-5992B258B77A}" destId="{300E00CD-5038-4047-949F-AFF247047AD0}" srcOrd="8" destOrd="0" parTransId="{280470D8-E4F9-4032-B2EF-AAA5D9233ED0}" sibTransId="{AEBA660B-1B99-4B81-8584-88C4C1181CA6}"/>
    <dgm:cxn modelId="{2A809183-A285-4CA6-8E0F-DBF7BF47D227}" type="presOf" srcId="{65CB722E-BC8F-4955-A0C5-8C43BD4BF6F1}" destId="{CB6A91E1-4DDE-4939-AA0C-B550A712C97A}" srcOrd="1" destOrd="0" presId="urn:microsoft.com/office/officeart/2005/8/layout/list1"/>
    <dgm:cxn modelId="{47C88B51-D607-4943-83A6-8A5D2327EE45}" type="presOf" srcId="{ED1EA36C-7F2D-4FCC-985F-909FE367C69B}" destId="{7D8615FD-6DE5-4C5D-8542-1F258D61C9B1}" srcOrd="1" destOrd="0" presId="urn:microsoft.com/office/officeart/2005/8/layout/list1"/>
    <dgm:cxn modelId="{B852E23C-931E-4940-A4BC-F2DEC56C5670}" srcId="{9F6CDB2B-BC79-4661-93E4-5992B258B77A}" destId="{ED1EA36C-7F2D-4FCC-985F-909FE367C69B}" srcOrd="6" destOrd="0" parTransId="{D1B32E96-B5AA-43BA-BE81-12E2A363C394}" sibTransId="{37A8A1BA-B4C8-4AF5-AC47-B98918B1F4AB}"/>
    <dgm:cxn modelId="{5CB3049D-DF7B-472B-9F8B-3CD9B70B94FD}" type="presOf" srcId="{C777D060-A469-457E-AC28-765E7D3D3346}" destId="{ACA41074-635C-4B68-9381-05BAAC61DFB0}" srcOrd="1" destOrd="0" presId="urn:microsoft.com/office/officeart/2005/8/layout/list1"/>
    <dgm:cxn modelId="{45216486-EAD6-4947-B2C5-A0ABE0CC3B76}" srcId="{9F6CDB2B-BC79-4661-93E4-5992B258B77A}" destId="{756C8BAA-7365-4C45-9741-56C370A18499}" srcOrd="5" destOrd="0" parTransId="{10AEA6B4-E95F-4DB0-9956-6D120CBF3AB2}" sibTransId="{B4568D9B-33B8-4990-99E0-6A8BB96311D9}"/>
    <dgm:cxn modelId="{E9A63FB7-54C6-408C-999E-D41FC8E4BE8E}" type="presOf" srcId="{C777D060-A469-457E-AC28-765E7D3D3346}" destId="{254E5CCC-799A-41A3-B77A-3A366F281268}" srcOrd="0" destOrd="0" presId="urn:microsoft.com/office/officeart/2005/8/layout/list1"/>
    <dgm:cxn modelId="{1B1D0B33-D286-4334-8AA4-A2D9469105DE}" type="presOf" srcId="{9F6CDB2B-BC79-4661-93E4-5992B258B77A}" destId="{67851089-9A80-449B-A1EB-20101A51965C}" srcOrd="0" destOrd="0" presId="urn:microsoft.com/office/officeart/2005/8/layout/list1"/>
    <dgm:cxn modelId="{B2BECF42-0BA5-42B8-94C1-53165177C4CF}" type="presParOf" srcId="{67851089-9A80-449B-A1EB-20101A51965C}" destId="{53E113C8-DCFB-481D-8D98-ED222F6046A9}" srcOrd="0" destOrd="0" presId="urn:microsoft.com/office/officeart/2005/8/layout/list1"/>
    <dgm:cxn modelId="{9DD213F8-BF25-45A1-A062-5DCCFB252447}" type="presParOf" srcId="{53E113C8-DCFB-481D-8D98-ED222F6046A9}" destId="{46309E76-DEBA-4B84-BBA6-D3E824B802C2}" srcOrd="0" destOrd="0" presId="urn:microsoft.com/office/officeart/2005/8/layout/list1"/>
    <dgm:cxn modelId="{26208F7D-3815-444B-888B-D481A60DC955}" type="presParOf" srcId="{53E113C8-DCFB-481D-8D98-ED222F6046A9}" destId="{705D234B-E9FD-4787-869C-46117E4B4B4A}" srcOrd="1" destOrd="0" presId="urn:microsoft.com/office/officeart/2005/8/layout/list1"/>
    <dgm:cxn modelId="{F3C8D7F3-55FB-42CB-8E53-2C5567D492D3}" type="presParOf" srcId="{67851089-9A80-449B-A1EB-20101A51965C}" destId="{8B981ECC-37C1-4747-9E1B-4407AB3508CF}" srcOrd="1" destOrd="0" presId="urn:microsoft.com/office/officeart/2005/8/layout/list1"/>
    <dgm:cxn modelId="{0D22CFF9-E5D3-4325-B715-389C5F80C23D}" type="presParOf" srcId="{67851089-9A80-449B-A1EB-20101A51965C}" destId="{168A33F9-F191-4CC5-97FA-94F8E808C983}" srcOrd="2" destOrd="0" presId="urn:microsoft.com/office/officeart/2005/8/layout/list1"/>
    <dgm:cxn modelId="{E15C5040-666E-4390-9ABC-4DCE6FF927E6}" type="presParOf" srcId="{67851089-9A80-449B-A1EB-20101A51965C}" destId="{27F694A0-C3BA-44EC-A7C9-77940AE5828C}" srcOrd="3" destOrd="0" presId="urn:microsoft.com/office/officeart/2005/8/layout/list1"/>
    <dgm:cxn modelId="{4CA1C58D-E2B6-4E3E-BBCE-41D3FEE9A080}" type="presParOf" srcId="{67851089-9A80-449B-A1EB-20101A51965C}" destId="{52AB7D8B-5FD1-4565-BB89-1081D563AC7F}" srcOrd="4" destOrd="0" presId="urn:microsoft.com/office/officeart/2005/8/layout/list1"/>
    <dgm:cxn modelId="{42E17609-3E9A-4326-889B-218E8C818599}" type="presParOf" srcId="{52AB7D8B-5FD1-4565-BB89-1081D563AC7F}" destId="{97727BA9-6305-4600-8CB9-9AC4F6429C9A}" srcOrd="0" destOrd="0" presId="urn:microsoft.com/office/officeart/2005/8/layout/list1"/>
    <dgm:cxn modelId="{318B96BF-0286-417A-88E1-CA64F555A673}" type="presParOf" srcId="{52AB7D8B-5FD1-4565-BB89-1081D563AC7F}" destId="{52B9B631-A219-4671-A46D-9BD33AE9CE73}" srcOrd="1" destOrd="0" presId="urn:microsoft.com/office/officeart/2005/8/layout/list1"/>
    <dgm:cxn modelId="{A6066B65-270B-4517-8848-ED5661ABB01A}" type="presParOf" srcId="{67851089-9A80-449B-A1EB-20101A51965C}" destId="{0B2F3681-29F0-4E66-8584-4AE8AA96FB2B}" srcOrd="5" destOrd="0" presId="urn:microsoft.com/office/officeart/2005/8/layout/list1"/>
    <dgm:cxn modelId="{F1FD0B90-C1A1-410E-B51B-21B5EE4F825B}" type="presParOf" srcId="{67851089-9A80-449B-A1EB-20101A51965C}" destId="{1483E841-B264-4142-AA0B-ABC82043DBCE}" srcOrd="6" destOrd="0" presId="urn:microsoft.com/office/officeart/2005/8/layout/list1"/>
    <dgm:cxn modelId="{647AA42B-CB85-4BE6-A00C-66989504EC86}" type="presParOf" srcId="{67851089-9A80-449B-A1EB-20101A51965C}" destId="{BF543566-AE6F-473C-B3D9-7940B2264D9D}" srcOrd="7" destOrd="0" presId="urn:microsoft.com/office/officeart/2005/8/layout/list1"/>
    <dgm:cxn modelId="{073F2A86-CF55-415D-AD0A-6FD5922687FD}" type="presParOf" srcId="{67851089-9A80-449B-A1EB-20101A51965C}" destId="{5A42CEBF-50B1-4563-8D06-A168A77AF245}" srcOrd="8" destOrd="0" presId="urn:microsoft.com/office/officeart/2005/8/layout/list1"/>
    <dgm:cxn modelId="{BD3230EB-BD48-4108-BAA8-8DDE6E3A57A9}" type="presParOf" srcId="{5A42CEBF-50B1-4563-8D06-A168A77AF245}" destId="{1072A95B-AA72-4C08-B231-C6DC629C2F7A}" srcOrd="0" destOrd="0" presId="urn:microsoft.com/office/officeart/2005/8/layout/list1"/>
    <dgm:cxn modelId="{56FD183A-BDDE-4EEB-968C-B9330D673C97}" type="presParOf" srcId="{5A42CEBF-50B1-4563-8D06-A168A77AF245}" destId="{FEE83D0B-97A8-4904-9BD9-20CDDA9396AA}" srcOrd="1" destOrd="0" presId="urn:microsoft.com/office/officeart/2005/8/layout/list1"/>
    <dgm:cxn modelId="{F6E50A71-8CDA-49C0-8444-D59E87E95137}" type="presParOf" srcId="{67851089-9A80-449B-A1EB-20101A51965C}" destId="{FBA6F75C-3017-410C-BBC8-132F2B7E71D7}" srcOrd="9" destOrd="0" presId="urn:microsoft.com/office/officeart/2005/8/layout/list1"/>
    <dgm:cxn modelId="{763A919A-7CDD-4745-B9E6-5F76B0BE56C7}" type="presParOf" srcId="{67851089-9A80-449B-A1EB-20101A51965C}" destId="{8758B976-11DE-4E75-B522-3FA4D4039699}" srcOrd="10" destOrd="0" presId="urn:microsoft.com/office/officeart/2005/8/layout/list1"/>
    <dgm:cxn modelId="{DAF59E8B-5924-4090-8E42-14A6329F3CBC}" type="presParOf" srcId="{67851089-9A80-449B-A1EB-20101A51965C}" destId="{1E91E29A-DC66-4B1B-946D-E69C17ECCD8B}" srcOrd="11" destOrd="0" presId="urn:microsoft.com/office/officeart/2005/8/layout/list1"/>
    <dgm:cxn modelId="{466E8677-A9C0-47E2-AD86-ECACBE0343FE}" type="presParOf" srcId="{67851089-9A80-449B-A1EB-20101A51965C}" destId="{2CB2744B-9140-48E4-906B-5BA1C63BFCBF}" srcOrd="12" destOrd="0" presId="urn:microsoft.com/office/officeart/2005/8/layout/list1"/>
    <dgm:cxn modelId="{E28FB3DF-3C88-4D17-9F12-997168E2D009}" type="presParOf" srcId="{2CB2744B-9140-48E4-906B-5BA1C63BFCBF}" destId="{DF4B27B4-BDDA-43BA-BEFB-DE1FD78751F6}" srcOrd="0" destOrd="0" presId="urn:microsoft.com/office/officeart/2005/8/layout/list1"/>
    <dgm:cxn modelId="{0A20546F-268D-448D-B901-9E02120848FB}" type="presParOf" srcId="{2CB2744B-9140-48E4-906B-5BA1C63BFCBF}" destId="{F3877BD6-E897-4A58-BCCE-36967A1C0501}" srcOrd="1" destOrd="0" presId="urn:microsoft.com/office/officeart/2005/8/layout/list1"/>
    <dgm:cxn modelId="{394BBEBA-C19F-4929-911F-650A982B4AC6}" type="presParOf" srcId="{67851089-9A80-449B-A1EB-20101A51965C}" destId="{323AC7DD-6BF3-4137-8DB3-7C43746F7F77}" srcOrd="13" destOrd="0" presId="urn:microsoft.com/office/officeart/2005/8/layout/list1"/>
    <dgm:cxn modelId="{EE30A3C5-3321-498E-BD3C-8438802EEDC4}" type="presParOf" srcId="{67851089-9A80-449B-A1EB-20101A51965C}" destId="{A7CA2340-5E59-4E3C-8E22-5931015FB797}" srcOrd="14" destOrd="0" presId="urn:microsoft.com/office/officeart/2005/8/layout/list1"/>
    <dgm:cxn modelId="{0C68252C-53AD-4F4F-B703-967CB337F49A}" type="presParOf" srcId="{67851089-9A80-449B-A1EB-20101A51965C}" destId="{C22A1BB2-0030-4140-B4C9-E5333D1AA374}" srcOrd="15" destOrd="0" presId="urn:microsoft.com/office/officeart/2005/8/layout/list1"/>
    <dgm:cxn modelId="{01E43501-F06F-42ED-8021-14A9C3DB8A93}" type="presParOf" srcId="{67851089-9A80-449B-A1EB-20101A51965C}" destId="{795BC439-1157-47BB-BDBD-7D6894914171}" srcOrd="16" destOrd="0" presId="urn:microsoft.com/office/officeart/2005/8/layout/list1"/>
    <dgm:cxn modelId="{BDC9DE2F-B1D5-44ED-AB3E-F6C91FEFA09F}" type="presParOf" srcId="{795BC439-1157-47BB-BDBD-7D6894914171}" destId="{4AE2A26D-DECE-43AE-98D5-071DF70470B2}" srcOrd="0" destOrd="0" presId="urn:microsoft.com/office/officeart/2005/8/layout/list1"/>
    <dgm:cxn modelId="{64893C23-2905-41F0-8893-18C90FA42FD6}" type="presParOf" srcId="{795BC439-1157-47BB-BDBD-7D6894914171}" destId="{CB6A91E1-4DDE-4939-AA0C-B550A712C97A}" srcOrd="1" destOrd="0" presId="urn:microsoft.com/office/officeart/2005/8/layout/list1"/>
    <dgm:cxn modelId="{FB6CB833-44DF-46BD-9578-ECFB043913D9}" type="presParOf" srcId="{67851089-9A80-449B-A1EB-20101A51965C}" destId="{F41D8D2F-7701-4C4C-AC4D-238BE4D34392}" srcOrd="17" destOrd="0" presId="urn:microsoft.com/office/officeart/2005/8/layout/list1"/>
    <dgm:cxn modelId="{11AC0042-7CF1-490C-8299-C59ABFDD018B}" type="presParOf" srcId="{67851089-9A80-449B-A1EB-20101A51965C}" destId="{06430C08-F304-4371-990F-CBF717201448}" srcOrd="18" destOrd="0" presId="urn:microsoft.com/office/officeart/2005/8/layout/list1"/>
    <dgm:cxn modelId="{DC5512E4-96F0-4DB1-9879-E2DFA9C0A2EF}" type="presParOf" srcId="{67851089-9A80-449B-A1EB-20101A51965C}" destId="{D39BA00B-0880-4904-BAD6-6965D843F177}" srcOrd="19" destOrd="0" presId="urn:microsoft.com/office/officeart/2005/8/layout/list1"/>
    <dgm:cxn modelId="{DAE3425C-E4F7-419A-934C-6381559D32A9}" type="presParOf" srcId="{67851089-9A80-449B-A1EB-20101A51965C}" destId="{85255991-75BA-455B-9C0F-4014189F1EA8}" srcOrd="20" destOrd="0" presId="urn:microsoft.com/office/officeart/2005/8/layout/list1"/>
    <dgm:cxn modelId="{ABAD651F-817C-4F3F-AB63-1BC18B89E07F}" type="presParOf" srcId="{85255991-75BA-455B-9C0F-4014189F1EA8}" destId="{85EF108A-BD02-41D7-8F6F-C4E6656E4F33}" srcOrd="0" destOrd="0" presId="urn:microsoft.com/office/officeart/2005/8/layout/list1"/>
    <dgm:cxn modelId="{091C2020-42FE-4256-B0A5-0A8B079FFBF6}" type="presParOf" srcId="{85255991-75BA-455B-9C0F-4014189F1EA8}" destId="{90C0BE2C-A780-4D53-B853-20BFD2EFC1C8}" srcOrd="1" destOrd="0" presId="urn:microsoft.com/office/officeart/2005/8/layout/list1"/>
    <dgm:cxn modelId="{3090C045-4353-4768-9B3C-088961C8469E}" type="presParOf" srcId="{67851089-9A80-449B-A1EB-20101A51965C}" destId="{C59B0489-C5D0-4757-BB0A-0C250C6F0D6E}" srcOrd="21" destOrd="0" presId="urn:microsoft.com/office/officeart/2005/8/layout/list1"/>
    <dgm:cxn modelId="{51FC1FF2-CB2A-41A0-A117-C1CFC0FB678A}" type="presParOf" srcId="{67851089-9A80-449B-A1EB-20101A51965C}" destId="{78784DBE-EC7A-4268-AF28-20B5F6CE2564}" srcOrd="22" destOrd="0" presId="urn:microsoft.com/office/officeart/2005/8/layout/list1"/>
    <dgm:cxn modelId="{179340C2-025F-41EB-926B-CCF2FD6BD609}" type="presParOf" srcId="{67851089-9A80-449B-A1EB-20101A51965C}" destId="{FAFF4CA1-328B-4461-9400-E77305B15FE0}" srcOrd="23" destOrd="0" presId="urn:microsoft.com/office/officeart/2005/8/layout/list1"/>
    <dgm:cxn modelId="{C55B1957-0E5A-4165-9990-BA6AD199F121}" type="presParOf" srcId="{67851089-9A80-449B-A1EB-20101A51965C}" destId="{C4F1C489-E0A9-40FC-A207-47AE057B4FAE}" srcOrd="24" destOrd="0" presId="urn:microsoft.com/office/officeart/2005/8/layout/list1"/>
    <dgm:cxn modelId="{504A7110-4A5A-4FE1-B0A5-10207844F8E8}" type="presParOf" srcId="{C4F1C489-E0A9-40FC-A207-47AE057B4FAE}" destId="{6DDEEDB5-9005-4F39-ABC2-06EA7AB08B9D}" srcOrd="0" destOrd="0" presId="urn:microsoft.com/office/officeart/2005/8/layout/list1"/>
    <dgm:cxn modelId="{41470EFA-C0C7-49F3-A4A4-1408CBE90C65}" type="presParOf" srcId="{C4F1C489-E0A9-40FC-A207-47AE057B4FAE}" destId="{7D8615FD-6DE5-4C5D-8542-1F258D61C9B1}" srcOrd="1" destOrd="0" presId="urn:microsoft.com/office/officeart/2005/8/layout/list1"/>
    <dgm:cxn modelId="{C88E62B6-5461-4275-8733-0B2C3DA3A09B}" type="presParOf" srcId="{67851089-9A80-449B-A1EB-20101A51965C}" destId="{C82F9EE8-EDDD-438C-A69C-591A68E5B3E5}" srcOrd="25" destOrd="0" presId="urn:microsoft.com/office/officeart/2005/8/layout/list1"/>
    <dgm:cxn modelId="{6B3FB799-5782-4D82-9864-28951434A7D0}" type="presParOf" srcId="{67851089-9A80-449B-A1EB-20101A51965C}" destId="{51088FEF-A974-48BD-81AC-B67F25032B79}" srcOrd="26" destOrd="0" presId="urn:microsoft.com/office/officeart/2005/8/layout/list1"/>
    <dgm:cxn modelId="{9C32EF7B-936A-4119-9E13-87E456696CC0}" type="presParOf" srcId="{67851089-9A80-449B-A1EB-20101A51965C}" destId="{17850776-D700-4C76-A89D-53A354C3BF6A}" srcOrd="27" destOrd="0" presId="urn:microsoft.com/office/officeart/2005/8/layout/list1"/>
    <dgm:cxn modelId="{996F608D-6D4F-48C9-9BA0-AD96AC782F3A}" type="presParOf" srcId="{67851089-9A80-449B-A1EB-20101A51965C}" destId="{A56A2C67-4DD4-4AD6-B8F0-7253C8B50304}" srcOrd="28" destOrd="0" presId="urn:microsoft.com/office/officeart/2005/8/layout/list1"/>
    <dgm:cxn modelId="{D1B40389-887B-47B5-9BE3-33BA950BE1AD}" type="presParOf" srcId="{A56A2C67-4DD4-4AD6-B8F0-7253C8B50304}" destId="{254E5CCC-799A-41A3-B77A-3A366F281268}" srcOrd="0" destOrd="0" presId="urn:microsoft.com/office/officeart/2005/8/layout/list1"/>
    <dgm:cxn modelId="{F6157311-C96A-441D-8CFA-99A3EBA15AF1}" type="presParOf" srcId="{A56A2C67-4DD4-4AD6-B8F0-7253C8B50304}" destId="{ACA41074-635C-4B68-9381-05BAAC61DFB0}" srcOrd="1" destOrd="0" presId="urn:microsoft.com/office/officeart/2005/8/layout/list1"/>
    <dgm:cxn modelId="{85C710EA-F8A8-46EF-92A6-4179F2FF0E89}" type="presParOf" srcId="{67851089-9A80-449B-A1EB-20101A51965C}" destId="{3169CB38-28D9-4D05-B710-B69C2F4245C5}" srcOrd="29" destOrd="0" presId="urn:microsoft.com/office/officeart/2005/8/layout/list1"/>
    <dgm:cxn modelId="{6EB6822A-7E6A-447E-8398-C86A1614CF0D}" type="presParOf" srcId="{67851089-9A80-449B-A1EB-20101A51965C}" destId="{5929C4AD-9A84-499F-82CB-A5945E05EB40}" srcOrd="30" destOrd="0" presId="urn:microsoft.com/office/officeart/2005/8/layout/list1"/>
    <dgm:cxn modelId="{0F74C9D9-59A6-4E98-A8D3-95394E925BAD}" type="presParOf" srcId="{67851089-9A80-449B-A1EB-20101A51965C}" destId="{15E973B7-6C59-461F-BAAD-CFCE9C9C973C}" srcOrd="31" destOrd="0" presId="urn:microsoft.com/office/officeart/2005/8/layout/list1"/>
    <dgm:cxn modelId="{1C7D5BA5-7E24-466F-BE71-E7AD893CDB3D}" type="presParOf" srcId="{67851089-9A80-449B-A1EB-20101A51965C}" destId="{01068D6C-CDE9-4639-8C78-C3295BCDC8C8}" srcOrd="32" destOrd="0" presId="urn:microsoft.com/office/officeart/2005/8/layout/list1"/>
    <dgm:cxn modelId="{9F7EE313-17D9-4E80-A949-A279BD5FD860}" type="presParOf" srcId="{01068D6C-CDE9-4639-8C78-C3295BCDC8C8}" destId="{4087D5A1-BC88-4231-9909-9B0EEEC7079F}" srcOrd="0" destOrd="0" presId="urn:microsoft.com/office/officeart/2005/8/layout/list1"/>
    <dgm:cxn modelId="{B19E68FE-73FB-4F29-8795-924C0DB77ACD}" type="presParOf" srcId="{01068D6C-CDE9-4639-8C78-C3295BCDC8C8}" destId="{ADD8DC7B-996C-41D8-8788-974119161CE0}" srcOrd="1" destOrd="0" presId="urn:microsoft.com/office/officeart/2005/8/layout/list1"/>
    <dgm:cxn modelId="{F94B296C-AB51-496C-87F1-34A78AE9304D}" type="presParOf" srcId="{67851089-9A80-449B-A1EB-20101A51965C}" destId="{4CAFA888-0420-4238-9A0F-9E5F1373099C}" srcOrd="33" destOrd="0" presId="urn:microsoft.com/office/officeart/2005/8/layout/list1"/>
    <dgm:cxn modelId="{4F0783AD-17D7-4E62-AF80-13A9E99B2EEA}" type="presParOf" srcId="{67851089-9A80-449B-A1EB-20101A51965C}" destId="{A4EBEC01-EDFE-4395-BED7-6935A39C9BA7}" srcOrd="34" destOrd="0" presId="urn:microsoft.com/office/officeart/2005/8/layout/list1"/>
  </dgm:cxnLst>
  <dgm:bg/>
  <dgm:whole>
    <a:ln>
      <a:solidFill>
        <a:schemeClr val="tx1"/>
      </a:solidFill>
    </a:ln>
  </dgm:whole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B9FC67-17C7-4E5D-9043-6B1D2D5CEE5E}">
      <dsp:nvSpPr>
        <dsp:cNvPr id="0" name=""/>
        <dsp:cNvSpPr/>
      </dsp:nvSpPr>
      <dsp:spPr>
        <a:xfrm rot="5400000">
          <a:off x="6441023" y="-2640479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Giovanny Sierra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Feliz José Molina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Raúl Archila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400" kern="1200" dirty="0" smtClean="0"/>
            <a:t>Luis Correa</a:t>
          </a:r>
          <a:endParaRPr lang="es-ES" sz="1400" kern="1200" dirty="0"/>
        </a:p>
      </dsp:txBody>
      <dsp:txXfrm rot="-5400000">
        <a:off x="3673503" y="175644"/>
        <a:ext cx="6482069" cy="898424"/>
      </dsp:txXfrm>
    </dsp:sp>
    <dsp:sp modelId="{0BB65295-F411-4F83-819A-B550C89B6B2A}">
      <dsp:nvSpPr>
        <dsp:cNvPr id="0" name=""/>
        <dsp:cNvSpPr/>
      </dsp:nvSpPr>
      <dsp:spPr>
        <a:xfrm>
          <a:off x="0" y="2587"/>
          <a:ext cx="3673503" cy="1244538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PRIMEROS AUXILIOS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60753" y="63340"/>
        <a:ext cx="3551997" cy="1123032"/>
      </dsp:txXfrm>
    </dsp:sp>
    <dsp:sp modelId="{2CF2E493-23A4-46D9-A2A4-AA1B1D7E4554}">
      <dsp:nvSpPr>
        <dsp:cNvPr id="0" name=""/>
        <dsp:cNvSpPr/>
      </dsp:nvSpPr>
      <dsp:spPr>
        <a:xfrm rot="5400000">
          <a:off x="6441023" y="-1333714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Luis Bernal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Alberto Montiel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Fernando Villalba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Luis Correa</a:t>
          </a:r>
          <a:endParaRPr lang="es-ES" sz="1300" kern="1200" dirty="0"/>
        </a:p>
      </dsp:txBody>
      <dsp:txXfrm rot="-5400000">
        <a:off x="3673503" y="1482409"/>
        <a:ext cx="6482069" cy="898424"/>
      </dsp:txXfrm>
    </dsp:sp>
    <dsp:sp modelId="{5E62BF7F-3A00-4CDE-99B5-B4A38A65B4DC}">
      <dsp:nvSpPr>
        <dsp:cNvPr id="0" name=""/>
        <dsp:cNvSpPr/>
      </dsp:nvSpPr>
      <dsp:spPr>
        <a:xfrm>
          <a:off x="0" y="1309352"/>
          <a:ext cx="3673503" cy="1244538"/>
        </a:xfrm>
        <a:prstGeom prst="roundRect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</a:rPr>
            <a:t>BRIGADA CONTRAINCENCIDOS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60753" y="1370105"/>
        <a:ext cx="3551997" cy="1123032"/>
      </dsp:txXfrm>
    </dsp:sp>
    <dsp:sp modelId="{BAC8589B-410C-49D5-89EF-35C6338AE286}">
      <dsp:nvSpPr>
        <dsp:cNvPr id="0" name=""/>
        <dsp:cNvSpPr/>
      </dsp:nvSpPr>
      <dsp:spPr>
        <a:xfrm rot="5400000">
          <a:off x="6441023" y="-26949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María Fernanda Peñaloza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María Ester Acosta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Alejandro Lozada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Edinson Rodríguez</a:t>
          </a:r>
          <a:endParaRPr lang="es-ES" sz="1300" kern="1200" dirty="0"/>
        </a:p>
      </dsp:txBody>
      <dsp:txXfrm rot="-5400000">
        <a:off x="3673503" y="2789174"/>
        <a:ext cx="6482069" cy="898424"/>
      </dsp:txXfrm>
    </dsp:sp>
    <dsp:sp modelId="{3B3D48D0-85F1-4D65-BFD3-F8A3D5A0D3E8}">
      <dsp:nvSpPr>
        <dsp:cNvPr id="0" name=""/>
        <dsp:cNvSpPr/>
      </dsp:nvSpPr>
      <dsp:spPr>
        <a:xfrm>
          <a:off x="0" y="2616117"/>
          <a:ext cx="3673503" cy="1244538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</a:rPr>
            <a:t>BRIGADA DE EVACUACION Y RESCATE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</a:endParaRPr>
        </a:p>
      </dsp:txBody>
      <dsp:txXfrm>
        <a:off x="60753" y="2676870"/>
        <a:ext cx="3551997" cy="1123032"/>
      </dsp:txXfrm>
    </dsp:sp>
    <dsp:sp modelId="{FE67A56D-7C8E-4F53-A564-2B97C429D6AE}">
      <dsp:nvSpPr>
        <dsp:cNvPr id="0" name=""/>
        <dsp:cNvSpPr/>
      </dsp:nvSpPr>
      <dsp:spPr>
        <a:xfrm rot="5400000">
          <a:off x="6441023" y="1279815"/>
          <a:ext cx="995630" cy="6530672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Higinio Ardila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Hugo Castro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Jaminson Mena</a:t>
          </a:r>
          <a:endParaRPr lang="es-E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300" kern="1200" dirty="0" smtClean="0"/>
            <a:t>Leonidas Guzmán</a:t>
          </a:r>
          <a:endParaRPr lang="es-ES" sz="1300" kern="1200" dirty="0"/>
        </a:p>
      </dsp:txBody>
      <dsp:txXfrm rot="-5400000">
        <a:off x="3673503" y="4095939"/>
        <a:ext cx="6482069" cy="898424"/>
      </dsp:txXfrm>
    </dsp:sp>
    <dsp:sp modelId="{54C688D4-C7FE-4408-97AB-346212B1F292}">
      <dsp:nvSpPr>
        <dsp:cNvPr id="0" name=""/>
        <dsp:cNvSpPr/>
      </dsp:nvSpPr>
      <dsp:spPr>
        <a:xfrm>
          <a:off x="0" y="3922882"/>
          <a:ext cx="3673503" cy="1244538"/>
        </a:xfrm>
        <a:prstGeom prst="round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800" kern="1200" dirty="0" smtClean="0">
              <a:solidFill>
                <a:schemeClr val="tx1"/>
              </a:solidFill>
              <a:latin typeface="Arial Black" panose="020B0A04020102020204" pitchFamily="34" charset="0"/>
              <a:cs typeface="Arial" panose="020B0604020202020204" pitchFamily="34" charset="0"/>
            </a:rPr>
            <a:t>BRIGADA AMBIENTAL</a:t>
          </a:r>
          <a:endParaRPr lang="es-ES" sz="1800" kern="1200" dirty="0">
            <a:solidFill>
              <a:schemeClr val="tx1"/>
            </a:solidFill>
            <a:latin typeface="Arial Black" panose="020B0A04020102020204" pitchFamily="34" charset="0"/>
            <a:cs typeface="Arial" panose="020B0604020202020204" pitchFamily="34" charset="0"/>
          </a:endParaRPr>
        </a:p>
      </dsp:txBody>
      <dsp:txXfrm>
        <a:off x="60753" y="3983635"/>
        <a:ext cx="3551997" cy="11230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A33F9-F191-4CC5-97FA-94F8E808C983}">
      <dsp:nvSpPr>
        <dsp:cNvPr id="0" name=""/>
        <dsp:cNvSpPr/>
      </dsp:nvSpPr>
      <dsp:spPr>
        <a:xfrm>
          <a:off x="0" y="5898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D234B-E9FD-4787-869C-46117E4B4B4A}">
      <dsp:nvSpPr>
        <dsp:cNvPr id="0" name=""/>
        <dsp:cNvSpPr/>
      </dsp:nvSpPr>
      <dsp:spPr>
        <a:xfrm>
          <a:off x="406400" y="368433"/>
          <a:ext cx="5689600" cy="44280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INCENDIO Y QUEMADURAS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390049"/>
        <a:ext cx="5646368" cy="399568"/>
      </dsp:txXfrm>
    </dsp:sp>
    <dsp:sp modelId="{1483E841-B264-4142-AA0B-ABC82043DBCE}">
      <dsp:nvSpPr>
        <dsp:cNvPr id="0" name=""/>
        <dsp:cNvSpPr/>
      </dsp:nvSpPr>
      <dsp:spPr>
        <a:xfrm>
          <a:off x="0" y="12702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225557"/>
              <a:satOff val="-1705"/>
              <a:lumOff val="-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9B631-A219-4671-A46D-9BD33AE9CE73}">
      <dsp:nvSpPr>
        <dsp:cNvPr id="0" name=""/>
        <dsp:cNvSpPr/>
      </dsp:nvSpPr>
      <dsp:spPr>
        <a:xfrm>
          <a:off x="406400" y="1048833"/>
          <a:ext cx="5689600" cy="442800"/>
        </a:xfrm>
        <a:prstGeom prst="roundRect">
          <a:avLst/>
        </a:prstGeom>
        <a:solidFill>
          <a:schemeClr val="accent5">
            <a:hueOff val="-1225557"/>
            <a:satOff val="-1705"/>
            <a:lumOff val="-654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SISMOS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1070449"/>
        <a:ext cx="5646368" cy="399568"/>
      </dsp:txXfrm>
    </dsp:sp>
    <dsp:sp modelId="{8758B976-11DE-4E75-B522-3FA4D4039699}">
      <dsp:nvSpPr>
        <dsp:cNvPr id="0" name=""/>
        <dsp:cNvSpPr/>
      </dsp:nvSpPr>
      <dsp:spPr>
        <a:xfrm>
          <a:off x="0" y="19506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83D0B-97A8-4904-9BD9-20CDDA9396AA}">
      <dsp:nvSpPr>
        <dsp:cNvPr id="0" name=""/>
        <dsp:cNvSpPr/>
      </dsp:nvSpPr>
      <dsp:spPr>
        <a:xfrm>
          <a:off x="406400" y="1729233"/>
          <a:ext cx="5689600" cy="44280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ATENTADOS DE GRUPOS SUBVERSIVOS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1750849"/>
        <a:ext cx="5646368" cy="399568"/>
      </dsp:txXfrm>
    </dsp:sp>
    <dsp:sp modelId="{A7CA2340-5E59-4E3C-8E22-5931015FB797}">
      <dsp:nvSpPr>
        <dsp:cNvPr id="0" name=""/>
        <dsp:cNvSpPr/>
      </dsp:nvSpPr>
      <dsp:spPr>
        <a:xfrm>
          <a:off x="0" y="26310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77BD6-E897-4A58-BCCE-36967A1C0501}">
      <dsp:nvSpPr>
        <dsp:cNvPr id="0" name=""/>
        <dsp:cNvSpPr/>
      </dsp:nvSpPr>
      <dsp:spPr>
        <a:xfrm>
          <a:off x="406400" y="2409633"/>
          <a:ext cx="5689600" cy="44280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ACCIDENTES VIALES CON VEHICULOS O MAQUINARIA</a:t>
          </a:r>
          <a:endParaRPr lang="es-ES" sz="1500" kern="1200" dirty="0"/>
        </a:p>
      </dsp:txBody>
      <dsp:txXfrm>
        <a:off x="428016" y="2431249"/>
        <a:ext cx="5646368" cy="399568"/>
      </dsp:txXfrm>
    </dsp:sp>
    <dsp:sp modelId="{06430C08-F304-4371-990F-CBF717201448}">
      <dsp:nvSpPr>
        <dsp:cNvPr id="0" name=""/>
        <dsp:cNvSpPr/>
      </dsp:nvSpPr>
      <dsp:spPr>
        <a:xfrm>
          <a:off x="0" y="33114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A91E1-4DDE-4939-AA0C-B550A712C97A}">
      <dsp:nvSpPr>
        <dsp:cNvPr id="0" name=""/>
        <dsp:cNvSpPr/>
      </dsp:nvSpPr>
      <dsp:spPr>
        <a:xfrm>
          <a:off x="406400" y="3090033"/>
          <a:ext cx="5689600" cy="44280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/>
            <a:t>INSOLACION (GOLPE DE CALOR)</a:t>
          </a:r>
          <a:endParaRPr lang="es-ES" sz="1500" kern="1200" dirty="0"/>
        </a:p>
      </dsp:txBody>
      <dsp:txXfrm>
        <a:off x="428016" y="3111649"/>
        <a:ext cx="5646368" cy="399568"/>
      </dsp:txXfrm>
    </dsp:sp>
    <dsp:sp modelId="{78784DBE-EC7A-4268-AF28-20B5F6CE2564}">
      <dsp:nvSpPr>
        <dsp:cNvPr id="0" name=""/>
        <dsp:cNvSpPr/>
      </dsp:nvSpPr>
      <dsp:spPr>
        <a:xfrm>
          <a:off x="0" y="39918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127787"/>
              <a:satOff val="-8523"/>
              <a:lumOff val="-3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0BE2C-A780-4D53-B853-20BFD2EFC1C8}">
      <dsp:nvSpPr>
        <dsp:cNvPr id="0" name=""/>
        <dsp:cNvSpPr/>
      </dsp:nvSpPr>
      <dsp:spPr>
        <a:xfrm>
          <a:off x="406400" y="3770433"/>
          <a:ext cx="5689600" cy="44280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ACCIDENTE POR RIESGO BIOLOGICO (SERPIENTES, AVEJAS OVISPAS)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3792049"/>
        <a:ext cx="5646368" cy="399568"/>
      </dsp:txXfrm>
    </dsp:sp>
    <dsp:sp modelId="{51088FEF-A974-48BD-81AC-B67F25032B79}">
      <dsp:nvSpPr>
        <dsp:cNvPr id="0" name=""/>
        <dsp:cNvSpPr/>
      </dsp:nvSpPr>
      <dsp:spPr>
        <a:xfrm>
          <a:off x="0" y="4672233"/>
          <a:ext cx="81280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615FD-6DE5-4C5D-8542-1F258D61C9B1}">
      <dsp:nvSpPr>
        <dsp:cNvPr id="0" name=""/>
        <dsp:cNvSpPr/>
      </dsp:nvSpPr>
      <dsp:spPr>
        <a:xfrm>
          <a:off x="406400" y="4450833"/>
          <a:ext cx="5689600" cy="442800"/>
        </a:xfrm>
        <a:prstGeom prst="roundRect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500" kern="1200" dirty="0" smtClean="0">
              <a:solidFill>
                <a:schemeClr val="tx1"/>
              </a:solidFill>
            </a:rPr>
            <a:t>EMERGENCIAS RESPIRATORIA PACIENTE COVID</a:t>
          </a:r>
          <a:endParaRPr lang="es-ES" sz="1500" kern="1200" dirty="0">
            <a:solidFill>
              <a:schemeClr val="tx1"/>
            </a:solidFill>
          </a:endParaRPr>
        </a:p>
      </dsp:txBody>
      <dsp:txXfrm>
        <a:off x="428016" y="4472449"/>
        <a:ext cx="5646368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CD1FE9-E072-4581-9B5C-F2CC32BB66C5}">
      <dsp:nvSpPr>
        <dsp:cNvPr id="0" name=""/>
        <dsp:cNvSpPr/>
      </dsp:nvSpPr>
      <dsp:spPr>
        <a:xfrm>
          <a:off x="0" y="0"/>
          <a:ext cx="5913012" cy="913077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HIGINIO ARDILA ROJAS - </a:t>
          </a:r>
          <a:r>
            <a:rPr lang="es-ES" sz="1600" b="1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Presidente</a:t>
          </a:r>
          <a:endParaRPr lang="es-ES" sz="1600" b="1" kern="1200" dirty="0">
            <a:solidFill>
              <a:srgbClr val="FF0000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0"/>
        <a:ext cx="4639101" cy="913077"/>
      </dsp:txXfrm>
    </dsp:sp>
    <dsp:sp modelId="{B058BED3-41AD-4411-A1E7-A03A65C75618}">
      <dsp:nvSpPr>
        <dsp:cNvPr id="0" name=""/>
        <dsp:cNvSpPr/>
      </dsp:nvSpPr>
      <dsp:spPr>
        <a:xfrm>
          <a:off x="361916" y="83849"/>
          <a:ext cx="641384" cy="74537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B12F11-1F9C-41C9-808B-58DCA3E6C143}">
      <dsp:nvSpPr>
        <dsp:cNvPr id="0" name=""/>
        <dsp:cNvSpPr/>
      </dsp:nvSpPr>
      <dsp:spPr>
        <a:xfrm>
          <a:off x="0" y="1004384"/>
          <a:ext cx="5913012" cy="913077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ALBERTO NEIL MONTIEL ARAUJO</a:t>
          </a:r>
          <a:endParaRPr lang="es-ES" sz="16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DEL EMPLEADOR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1004384"/>
        <a:ext cx="4639101" cy="913077"/>
      </dsp:txXfrm>
    </dsp:sp>
    <dsp:sp modelId="{7A3EB94C-A588-4B3B-8A6A-C375C8ECCA00}">
      <dsp:nvSpPr>
        <dsp:cNvPr id="0" name=""/>
        <dsp:cNvSpPr/>
      </dsp:nvSpPr>
      <dsp:spPr>
        <a:xfrm>
          <a:off x="336514" y="1095692"/>
          <a:ext cx="692189" cy="7304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397DE3-5D17-4289-A4F6-B7226C91D859}">
      <dsp:nvSpPr>
        <dsp:cNvPr id="0" name=""/>
        <dsp:cNvSpPr/>
      </dsp:nvSpPr>
      <dsp:spPr>
        <a:xfrm>
          <a:off x="0" y="2008769"/>
          <a:ext cx="5913012" cy="913077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BERNAL DIAZ</a:t>
          </a:r>
          <a:endParaRPr lang="es-ES" sz="16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PRINCIPAL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2008769"/>
        <a:ext cx="4639101" cy="913077"/>
      </dsp:txXfrm>
    </dsp:sp>
    <dsp:sp modelId="{1848AB18-858B-4537-883E-97F27792970A}">
      <dsp:nvSpPr>
        <dsp:cNvPr id="0" name=""/>
        <dsp:cNvSpPr/>
      </dsp:nvSpPr>
      <dsp:spPr>
        <a:xfrm>
          <a:off x="323819" y="2100077"/>
          <a:ext cx="717579" cy="730461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67AA4-39A9-4412-A5B3-743B3788BAB3}">
      <dsp:nvSpPr>
        <dsp:cNvPr id="0" name=""/>
        <dsp:cNvSpPr/>
      </dsp:nvSpPr>
      <dsp:spPr>
        <a:xfrm>
          <a:off x="0" y="3013154"/>
          <a:ext cx="5913012" cy="913077"/>
        </a:xfrm>
        <a:prstGeom prst="roundRect">
          <a:avLst>
            <a:gd name="adj" fmla="val 10000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LUIS FERNANDO VILLALBA - </a:t>
          </a:r>
          <a:r>
            <a:rPr lang="es-ES" sz="1600" b="1" kern="1200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rPr>
            <a:t>Secretario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SUPLENTE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1200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REPRESENTANTE POR PARTE DE LOS TRABAJADORES</a:t>
          </a:r>
          <a:endParaRPr lang="es-ES" sz="1200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73910" y="3013154"/>
        <a:ext cx="4639101" cy="913077"/>
      </dsp:txXfrm>
    </dsp:sp>
    <dsp:sp modelId="{4392187D-1168-4637-9198-0F7810647F1C}">
      <dsp:nvSpPr>
        <dsp:cNvPr id="0" name=""/>
        <dsp:cNvSpPr/>
      </dsp:nvSpPr>
      <dsp:spPr>
        <a:xfrm>
          <a:off x="336514" y="3087559"/>
          <a:ext cx="692189" cy="764267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8A33F9-F191-4CC5-97FA-94F8E808C983}">
      <dsp:nvSpPr>
        <dsp:cNvPr id="0" name=""/>
        <dsp:cNvSpPr/>
      </dsp:nvSpPr>
      <dsp:spPr>
        <a:xfrm>
          <a:off x="0" y="28275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5D234B-E9FD-4787-869C-46117E4B4B4A}">
      <dsp:nvSpPr>
        <dsp:cNvPr id="0" name=""/>
        <dsp:cNvSpPr/>
      </dsp:nvSpPr>
      <dsp:spPr>
        <a:xfrm>
          <a:off x="406400" y="90873"/>
          <a:ext cx="5689600" cy="38376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AUTOCUIDADO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109607"/>
        <a:ext cx="5652132" cy="346292"/>
      </dsp:txXfrm>
    </dsp:sp>
    <dsp:sp modelId="{1483E841-B264-4142-AA0B-ABC82043DBCE}">
      <dsp:nvSpPr>
        <dsp:cNvPr id="0" name=""/>
        <dsp:cNvSpPr/>
      </dsp:nvSpPr>
      <dsp:spPr>
        <a:xfrm>
          <a:off x="0" y="87243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919168"/>
              <a:satOff val="-1278"/>
              <a:lumOff val="-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9B631-A219-4671-A46D-9BD33AE9CE73}">
      <dsp:nvSpPr>
        <dsp:cNvPr id="0" name=""/>
        <dsp:cNvSpPr/>
      </dsp:nvSpPr>
      <dsp:spPr>
        <a:xfrm>
          <a:off x="406400" y="680553"/>
          <a:ext cx="5689600" cy="383760"/>
        </a:xfrm>
        <a:prstGeom prst="roundRect">
          <a:avLst/>
        </a:prstGeom>
        <a:solidFill>
          <a:schemeClr val="accent5">
            <a:hueOff val="-919168"/>
            <a:satOff val="-1278"/>
            <a:lumOff val="-49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CUIDADO DE LA SALUD MENTAL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699287"/>
        <a:ext cx="5652132" cy="346292"/>
      </dsp:txXfrm>
    </dsp:sp>
    <dsp:sp modelId="{8758B976-11DE-4E75-B522-3FA4D4039699}">
      <dsp:nvSpPr>
        <dsp:cNvPr id="0" name=""/>
        <dsp:cNvSpPr/>
      </dsp:nvSpPr>
      <dsp:spPr>
        <a:xfrm>
          <a:off x="0" y="146211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83D0B-97A8-4904-9BD9-20CDDA9396AA}">
      <dsp:nvSpPr>
        <dsp:cNvPr id="0" name=""/>
        <dsp:cNvSpPr/>
      </dsp:nvSpPr>
      <dsp:spPr>
        <a:xfrm>
          <a:off x="406400" y="1270233"/>
          <a:ext cx="5689600" cy="38376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DISTANCIAMIENTO FISICO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1288967"/>
        <a:ext cx="5652132" cy="346292"/>
      </dsp:txXfrm>
    </dsp:sp>
    <dsp:sp modelId="{A7CA2340-5E59-4E3C-8E22-5931015FB797}">
      <dsp:nvSpPr>
        <dsp:cNvPr id="0" name=""/>
        <dsp:cNvSpPr/>
      </dsp:nvSpPr>
      <dsp:spPr>
        <a:xfrm>
          <a:off x="0" y="205179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757504"/>
              <a:satOff val="-3835"/>
              <a:lumOff val="-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877BD6-E897-4A58-BCCE-36967A1C0501}">
      <dsp:nvSpPr>
        <dsp:cNvPr id="0" name=""/>
        <dsp:cNvSpPr/>
      </dsp:nvSpPr>
      <dsp:spPr>
        <a:xfrm>
          <a:off x="406400" y="1859913"/>
          <a:ext cx="5689600" cy="383760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VENTILACION ADECUADA</a:t>
          </a:r>
          <a:endParaRPr lang="es-ES" sz="1300" kern="1200" dirty="0"/>
        </a:p>
      </dsp:txBody>
      <dsp:txXfrm>
        <a:off x="425134" y="1878647"/>
        <a:ext cx="5652132" cy="346292"/>
      </dsp:txXfrm>
    </dsp:sp>
    <dsp:sp modelId="{06430C08-F304-4371-990F-CBF717201448}">
      <dsp:nvSpPr>
        <dsp:cNvPr id="0" name=""/>
        <dsp:cNvSpPr/>
      </dsp:nvSpPr>
      <dsp:spPr>
        <a:xfrm>
          <a:off x="0" y="264147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6A91E1-4DDE-4939-AA0C-B550A712C97A}">
      <dsp:nvSpPr>
        <dsp:cNvPr id="0" name=""/>
        <dsp:cNvSpPr/>
      </dsp:nvSpPr>
      <dsp:spPr>
        <a:xfrm>
          <a:off x="406400" y="2449593"/>
          <a:ext cx="5689600" cy="383760"/>
        </a:xfrm>
        <a:prstGeom prst="roundRect">
          <a:avLst/>
        </a:prstGeom>
        <a:solidFill>
          <a:srgbClr val="C00000"/>
        </a:solidFill>
        <a:ln w="127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COMUNICACIÓN DEL RIESGO Y CUIDADO DE LA SALUD</a:t>
          </a:r>
          <a:endParaRPr lang="es-ES" sz="1300" kern="1200" dirty="0"/>
        </a:p>
      </dsp:txBody>
      <dsp:txXfrm>
        <a:off x="425134" y="2468327"/>
        <a:ext cx="5652132" cy="346292"/>
      </dsp:txXfrm>
    </dsp:sp>
    <dsp:sp modelId="{78784DBE-EC7A-4268-AF28-20B5F6CE2564}">
      <dsp:nvSpPr>
        <dsp:cNvPr id="0" name=""/>
        <dsp:cNvSpPr/>
      </dsp:nvSpPr>
      <dsp:spPr>
        <a:xfrm>
          <a:off x="0" y="323115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95840"/>
              <a:satOff val="-6392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C0BE2C-A780-4D53-B853-20BFD2EFC1C8}">
      <dsp:nvSpPr>
        <dsp:cNvPr id="0" name=""/>
        <dsp:cNvSpPr/>
      </dsp:nvSpPr>
      <dsp:spPr>
        <a:xfrm>
          <a:off x="406400" y="3039273"/>
          <a:ext cx="5689600" cy="383760"/>
        </a:xfrm>
        <a:prstGeom prst="round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LAVADO E HIGIENE DE MANOS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3058007"/>
        <a:ext cx="5652132" cy="346292"/>
      </dsp:txXfrm>
    </dsp:sp>
    <dsp:sp modelId="{51088FEF-A974-48BD-81AC-B67F25032B79}">
      <dsp:nvSpPr>
        <dsp:cNvPr id="0" name=""/>
        <dsp:cNvSpPr/>
      </dsp:nvSpPr>
      <dsp:spPr>
        <a:xfrm>
          <a:off x="0" y="382083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8615FD-6DE5-4C5D-8542-1F258D61C9B1}">
      <dsp:nvSpPr>
        <dsp:cNvPr id="0" name=""/>
        <dsp:cNvSpPr/>
      </dsp:nvSpPr>
      <dsp:spPr>
        <a:xfrm>
          <a:off x="406400" y="3628953"/>
          <a:ext cx="5689600" cy="383760"/>
        </a:xfrm>
        <a:prstGeom prst="roundRect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>
              <a:solidFill>
                <a:schemeClr val="tx1"/>
              </a:solidFill>
            </a:rPr>
            <a:t>USO DE TAPABOCAS</a:t>
          </a:r>
          <a:endParaRPr lang="es-ES" sz="1300" kern="1200" dirty="0">
            <a:solidFill>
              <a:schemeClr val="tx1"/>
            </a:solidFill>
          </a:endParaRPr>
        </a:p>
      </dsp:txBody>
      <dsp:txXfrm>
        <a:off x="425134" y="3647687"/>
        <a:ext cx="5652132" cy="346292"/>
      </dsp:txXfrm>
    </dsp:sp>
    <dsp:sp modelId="{5929C4AD-9A84-499F-82CB-A5945E05EB40}">
      <dsp:nvSpPr>
        <dsp:cNvPr id="0" name=""/>
        <dsp:cNvSpPr/>
      </dsp:nvSpPr>
      <dsp:spPr>
        <a:xfrm>
          <a:off x="0" y="441051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434176"/>
              <a:satOff val="-8949"/>
              <a:lumOff val="-3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A41074-635C-4B68-9381-05BAAC61DFB0}">
      <dsp:nvSpPr>
        <dsp:cNvPr id="0" name=""/>
        <dsp:cNvSpPr/>
      </dsp:nvSpPr>
      <dsp:spPr>
        <a:xfrm>
          <a:off x="406400" y="4218633"/>
          <a:ext cx="5689600" cy="38376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LIMPIEZA Y DESINFECCION</a:t>
          </a:r>
          <a:endParaRPr lang="es-ES" sz="1300" kern="1200" dirty="0"/>
        </a:p>
      </dsp:txBody>
      <dsp:txXfrm>
        <a:off x="425134" y="4237367"/>
        <a:ext cx="5652132" cy="346292"/>
      </dsp:txXfrm>
    </dsp:sp>
    <dsp:sp modelId="{A4EBEC01-EDFE-4395-BED7-6935A39C9BA7}">
      <dsp:nvSpPr>
        <dsp:cNvPr id="0" name=""/>
        <dsp:cNvSpPr/>
      </dsp:nvSpPr>
      <dsp:spPr>
        <a:xfrm>
          <a:off x="0" y="5000193"/>
          <a:ext cx="8128000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D8DC7B-996C-41D8-8788-974119161CE0}">
      <dsp:nvSpPr>
        <dsp:cNvPr id="0" name=""/>
        <dsp:cNvSpPr/>
      </dsp:nvSpPr>
      <dsp:spPr>
        <a:xfrm>
          <a:off x="406400" y="4808313"/>
          <a:ext cx="5689600" cy="383760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300" kern="1200" dirty="0" smtClean="0"/>
            <a:t>MANEJO DE RESIDUOS</a:t>
          </a:r>
          <a:endParaRPr lang="es-ES" sz="1300" kern="1200" dirty="0"/>
        </a:p>
      </dsp:txBody>
      <dsp:txXfrm>
        <a:off x="425134" y="4827047"/>
        <a:ext cx="5652132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de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0" lang="es-E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807D689-0D21-4DA4-AA6B-64BB110E3D38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ido con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3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4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5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E322860-29E6-48D7-BBB8-5C7212603070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n con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3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4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5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the outline text format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Sixth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Seventh Outline Level</a:t>
            </a:r>
            <a:endParaRPr b="0" lang="es-CO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0" name="PlaceHolder 5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1" name="PlaceHolder 6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7D9A84-ACC5-4859-8A47-E5A2FC547018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y texto vertical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1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2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E05A656-CE9A-41DE-9D65-9A2126BCB8BE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ítulo vertical y tex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0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1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2DC2D3E-7167-4F14-AF9B-C23C15FE14A9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y obje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29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0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2B22D9B-0C84-4164-835E-1212676E789F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cabezado de secció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8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39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60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6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s-ES" sz="24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DDE78D5-9DF6-4443-B8F6-22284AAC86D3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os objeto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6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7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8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690397-ACD3-4DE6-8F54-B186AD9C908B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ció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57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58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Editar el estilo de texto del patrón</a:t>
            </a:r>
            <a:endParaRPr b="0" lang="es-CO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</a:t>
            </a:r>
            <a:endParaRPr b="0" lang="es-CO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</a:t>
            </a:r>
            <a:endParaRPr b="0" lang="es-CO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s-E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</a:t>
            </a:r>
            <a:endParaRPr b="0" lang="es-CO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7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6" name="PlaceHolder 8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014A1FA-4EE1-4A6C-9F2E-486E08D7320A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el títul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69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0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Haga clic para modificar el estilo de título del patrón</a:t>
            </a:r>
            <a:endParaRPr b="0" lang="es-CO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4063E37-422F-4ABC-B968-B3A19E599518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n blanc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Imagen 6" descr=""/>
          <p:cNvPicPr/>
          <p:nvPr/>
        </p:nvPicPr>
        <p:blipFill>
          <a:blip r:embed="rId2"/>
          <a:stretch/>
        </p:blipFill>
        <p:spPr>
          <a:xfrm>
            <a:off x="132840" y="65160"/>
            <a:ext cx="11949840" cy="6655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Rectángulo 7"/>
          <p:cNvSpPr/>
          <p:nvPr/>
        </p:nvSpPr>
        <p:spPr>
          <a:xfrm>
            <a:off x="3252600" y="6176880"/>
            <a:ext cx="5564520" cy="39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7" name="Rectángulo 9"/>
          <p:cNvSpPr/>
          <p:nvPr/>
        </p:nvSpPr>
        <p:spPr>
          <a:xfrm>
            <a:off x="11900160" y="0"/>
            <a:ext cx="291240" cy="344808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8" name="Rectángulo 10"/>
          <p:cNvSpPr/>
          <p:nvPr/>
        </p:nvSpPr>
        <p:spPr>
          <a:xfrm>
            <a:off x="11900160" y="3448440"/>
            <a:ext cx="291240" cy="3409200"/>
          </a:xfrm>
          <a:prstGeom prst="rect">
            <a:avLst/>
          </a:prstGeom>
          <a:solidFill>
            <a:srgbClr val="0070c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s-CO" sz="1800" strike="noStrike" u="none">
              <a:solidFill>
                <a:schemeClr val="lt1"/>
              </a:solidFill>
              <a:effectLst/>
              <a:uFillTx/>
              <a:latin typeface="Calibri"/>
            </a:endParaRPr>
          </a:p>
        </p:txBody>
      </p:sp>
      <p:sp>
        <p:nvSpPr>
          <p:cNvPr id="79" name="PlaceHolder 1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&lt;date/time&gt;</a:t>
            </a:r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s-CO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s-CO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9922504-C2F8-43BA-9CB7-70DC0066C706}" type="slidenum">
              <a:rPr b="0" lang="es-CO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s-CO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1.xml" />
<Relationship Id="rId2" Type="http://schemas.openxmlformats.org/officeDocument/2006/relationships/media" Target="../media/slide1.mp3" /></ns0:Relationships>
</file>

<file path=ppt/slides/_rels/slide10.xml.rels><?xml version='1.0' encoding='UTF-8'?>
<ns0:Relationships xmlns:ns0="http://schemas.openxmlformats.org/package/2006/relationships"><ns0:Relationship Id="rId1" Type="http://schemas.openxmlformats.org/officeDocument/2006/relationships/image" Target="../media/image6.png" /><ns0:Relationship Id="rId2" Type="http://schemas.openxmlformats.org/officeDocument/2006/relationships/slideLayout" Target="../slideLayouts/slideLayout4.xml" />
<Relationship Id="rId3" Type="http://schemas.openxmlformats.org/officeDocument/2006/relationships/media" Target="../media/slide10.mp3" /></ns0:Relationships>
</file>

<file path=ppt/slides/_rels/slide11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11.mp3" /></ns0:Relationships>
</file>

<file path=ppt/slides/_rels/slide12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12.mp3" /></ns0:Relationships>
</file>

<file path=ppt/slides/_rels/slide13.xml.rels><?xml version='1.0' encoding='UTF-8'?>
<ns0:Relationships xmlns:ns0="http://schemas.openxmlformats.org/package/2006/relationships"><ns0:Relationship Id="rId1" Type="http://schemas.openxmlformats.org/officeDocument/2006/relationships/image" Target="../media/image7.png" /><ns0:Relationship Id="rId2" Type="http://schemas.openxmlformats.org/officeDocument/2006/relationships/slideLayout" Target="../slideLayouts/slideLayout4.xml" />
<Relationship Id="rId3" Type="http://schemas.openxmlformats.org/officeDocument/2006/relationships/media" Target="../media/slide13.mp3" /></ns0:Relationships>
</file>

<file path=ppt/slides/_rels/slide14.xml.rels><?xml version='1.0' encoding='UTF-8'?>
<ns0:Relationships xmlns:ns0="http://schemas.openxmlformats.org/package/2006/relationships"><ns0:Relationship Id="rId1" Type="http://schemas.openxmlformats.org/officeDocument/2006/relationships/image" Target="../media/image8.png" /><ns0:Relationship Id="rId2" Type="http://schemas.openxmlformats.org/officeDocument/2006/relationships/slideLayout" Target="../slideLayouts/slideLayout4.xml" />
<Relationship Id="rId3" Type="http://schemas.openxmlformats.org/officeDocument/2006/relationships/media" Target="../media/slide14.mp3" /></ns0:Relationships>
</file>

<file path=ppt/slides/_rels/slide15.xml.rels><?xml version='1.0' encoding='UTF-8'?>
<ns0:Relationships xmlns:ns0="http://schemas.openxmlformats.org/package/2006/relationships"><ns0:Relationship Id="rId1" Type="http://schemas.openxmlformats.org/officeDocument/2006/relationships/image" Target="../media/image9.jpeg" /><ns0:Relationship Id="rId2" Type="http://schemas.openxmlformats.org/officeDocument/2006/relationships/image" Target="../media/image10.jpeg" /><ns0:Relationship Id="rId3" Type="http://schemas.openxmlformats.org/officeDocument/2006/relationships/image" Target="../media/image11.jpeg" /><ns0:Relationship Id="rId4" Type="http://schemas.openxmlformats.org/officeDocument/2006/relationships/image" Target="../media/image12.jpeg" /><ns0:Relationship Id="rId5" Type="http://schemas.openxmlformats.org/officeDocument/2006/relationships/image" Target="../media/image13.jpeg" /><ns0:Relationship Id="rId6" Type="http://schemas.openxmlformats.org/officeDocument/2006/relationships/slideLayout" Target="../slideLayouts/slideLayout4.xml" />
<Relationship Id="rId7" Type="http://schemas.openxmlformats.org/officeDocument/2006/relationships/media" Target="../media/slide15.mp3" /></ns0:Relationships>
</file>

<file path=ppt/slides/_rels/slide16.xml.rels><?xml version='1.0' encoding='UTF-8'?>
<ns0:Relationships xmlns:ns0="http://schemas.openxmlformats.org/package/2006/relationships"><ns0:Relationship Id="rId1" Type="http://schemas.openxmlformats.org/officeDocument/2006/relationships/image" Target="../media/image14.wmf" /><ns0:Relationship Id="rId2" Type="http://schemas.openxmlformats.org/officeDocument/2006/relationships/image" Target="../media/image15.wmf" /><ns0:Relationship Id="rId3" Type="http://schemas.openxmlformats.org/officeDocument/2006/relationships/image" Target="../media/image16.jpeg" /><ns0:Relationship Id="rId4" Type="http://schemas.openxmlformats.org/officeDocument/2006/relationships/image" Target="../media/image17.jpeg" /><ns0:Relationship Id="rId5" Type="http://schemas.openxmlformats.org/officeDocument/2006/relationships/image" Target="../media/image18.jpeg" /><ns0:Relationship Id="rId6" Type="http://schemas.openxmlformats.org/officeDocument/2006/relationships/slideLayout" Target="../slideLayouts/slideLayout4.xml" />
<Relationship Id="rId7" Type="http://schemas.openxmlformats.org/officeDocument/2006/relationships/media" Target="../media/slide16.mp3" /></ns0:Relationships>
</file>

<file path=ppt/slides/_rels/slide17.xml.rels><?xml version='1.0' encoding='UTF-8'?>
<ns0:Relationships xmlns:ns0="http://schemas.openxmlformats.org/package/2006/relationships"><ns0:Relationship Id="rId1" Type="http://schemas.openxmlformats.org/officeDocument/2006/relationships/hyperlink" Target="http://www.google.com.co/imgres?imgurl=http://www.guantexindustrial.com.ar/views/images/category/es/medio-eliastiz_288.jpg&amp;imgrefurl=http://www.guantexindustrial.com.ar/detalles-seguridad-industrial.php?news_id=187&amp;docid=O9ufQ6kRN8A7SM&amp;tbnid=0ekLTtPpT11HEM:&amp;w=290&amp;h=256&amp;ei=8WL9UfCKM4La8AT-yIC4DA&amp;ved=0CAIQxiAwAA&amp;iact=c" TargetMode="External" /><ns0:Relationship Id="rId2" Type="http://schemas.openxmlformats.org/officeDocument/2006/relationships/image" Target="../media/image19.jpeg" /><ns0:Relationship Id="rId3" Type="http://schemas.openxmlformats.org/officeDocument/2006/relationships/image" Target="../media/image20.png" /><ns0:Relationship Id="rId4" Type="http://schemas.openxmlformats.org/officeDocument/2006/relationships/image" Target="../media/image21.png" /><ns0:Relationship Id="rId5" Type="http://schemas.openxmlformats.org/officeDocument/2006/relationships/image" Target="../media/image22.png" /><ns0:Relationship Id="rId6" Type="http://schemas.openxmlformats.org/officeDocument/2006/relationships/slideLayout" Target="../slideLayouts/slideLayout4.xml" />
<Relationship Id="rId7" Type="http://schemas.openxmlformats.org/officeDocument/2006/relationships/media" Target="../media/slide17.mp3" /></ns0:Relationships>
</file>

<file path=ppt/slides/_rels/slide18.xml.rels><?xml version='1.0' encoding='UTF-8'?>
<ns0:Relationships xmlns:ns0="http://schemas.openxmlformats.org/package/2006/relationships"><ns0:Relationship Id="rId1" Type="http://schemas.openxmlformats.org/officeDocument/2006/relationships/image" Target="../media/image23.jpeg" /><ns0:Relationship Id="rId2" Type="http://schemas.openxmlformats.org/officeDocument/2006/relationships/image" Target="../media/image24.png" /><ns0:Relationship Id="rId3" Type="http://schemas.openxmlformats.org/officeDocument/2006/relationships/image" Target="../media/image25.wmf" /><ns0:Relationship Id="rId4" Type="http://schemas.openxmlformats.org/officeDocument/2006/relationships/image" Target="../media/image26.png" /><ns0:Relationship Id="rId5" Type="http://schemas.openxmlformats.org/officeDocument/2006/relationships/image" Target="../media/image27.png" /><ns0:Relationship Id="rId6" Type="http://schemas.openxmlformats.org/officeDocument/2006/relationships/slideLayout" Target="../slideLayouts/slideLayout4.xml" />
<Relationship Id="rId7" Type="http://schemas.openxmlformats.org/officeDocument/2006/relationships/media" Target="../media/slide18.mp3" /></ns0:Relationships>
</file>

<file path=ppt/slides/_rels/slide19.xml.rels><?xml version='1.0' encoding='UTF-8'?>
<ns0:Relationships xmlns:ns0="http://schemas.openxmlformats.org/package/2006/relationships"><ns0:Relationship Id="rId1" Type="http://schemas.openxmlformats.org/officeDocument/2006/relationships/image" Target="../media/image28.png" /><ns0:Relationship Id="rId2" Type="http://schemas.openxmlformats.org/officeDocument/2006/relationships/image" Target="../media/image29.png" /><ns0:Relationship Id="rId3" Type="http://schemas.openxmlformats.org/officeDocument/2006/relationships/hyperlink" Target="http://www.google.com.co/imgres?imgurl=http://www.3mseguridadindustrial.cl/wp-content/uploads/2011/01/6200_070251.jpg&amp;imgrefurl=http://www.3mseguridadindustrial.cl/respirador-de-media-cara-6200-medium/&amp;docid=fj5ZEAKC2Jj8NM&amp;tbnid=ZOw-tr91ZGiARM:&amp;w=610&amp;h=320&amp;ei=ZWf9UcWVLofg8ATIrIGQBQ&amp;ved=0CAIQxiAwAA&amp;iact=c" TargetMode="External" /><ns0:Relationship Id="rId4" Type="http://schemas.openxmlformats.org/officeDocument/2006/relationships/image" Target="../media/image30.jpeg" /><ns0:Relationship Id="rId5" Type="http://schemas.openxmlformats.org/officeDocument/2006/relationships/image" Target="../media/image31.png" /><ns0:Relationship Id="rId6" Type="http://schemas.openxmlformats.org/officeDocument/2006/relationships/slideLayout" Target="../slideLayouts/slideLayout4.xml" />
<Relationship Id="rId7" Type="http://schemas.openxmlformats.org/officeDocument/2006/relationships/media" Target="../media/slide19.mp3" /></ns0:Relationships>
</file>

<file path=ppt/slides/_rels/slide2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2.mp3" /></ns0:Relationships>
</file>

<file path=ppt/slides/_rels/slide20.xml.rels><?xml version='1.0' encoding='UTF-8'?>
<ns0:Relationships xmlns:ns0="http://schemas.openxmlformats.org/package/2006/relationships"><ns0:Relationship Id="rId1" Type="http://schemas.openxmlformats.org/officeDocument/2006/relationships/image" Target="../media/image32.png" /><ns0:Relationship Id="rId2" Type="http://schemas.openxmlformats.org/officeDocument/2006/relationships/image" Target="../media/image33.png" /><ns0:Relationship Id="rId3" Type="http://schemas.openxmlformats.org/officeDocument/2006/relationships/image" Target="../media/image34.png" /><ns0:Relationship Id="rId4" Type="http://schemas.openxmlformats.org/officeDocument/2006/relationships/image" Target="../media/image35.png" /><ns0:Relationship Id="rId5" Type="http://schemas.openxmlformats.org/officeDocument/2006/relationships/slideLayout" Target="../slideLayouts/slideLayout4.xml" />
<Relationship Id="rId6" Type="http://schemas.openxmlformats.org/officeDocument/2006/relationships/media" Target="../media/slide20.mp3" /></ns0:Relationships>
</file>

<file path=ppt/slides/_rels/slide21.xml.rels><?xml version='1.0' encoding='UTF-8'?>
<ns0:Relationships xmlns:ns0="http://schemas.openxmlformats.org/package/2006/relationships"><ns0:Relationship Id="rId1" Type="http://schemas.openxmlformats.org/officeDocument/2006/relationships/image" Target="../media/image36.jpeg" /><ns0:Relationship Id="rId2" Type="http://schemas.openxmlformats.org/officeDocument/2006/relationships/image" Target="../media/image37.jpeg" /><ns0:Relationship Id="rId3" Type="http://schemas.openxmlformats.org/officeDocument/2006/relationships/image" Target="../media/image38.wmf" /><ns0:Relationship Id="rId4" Type="http://schemas.openxmlformats.org/officeDocument/2006/relationships/image" Target="../media/image39.wmf" /><ns0:Relationship Id="rId5" Type="http://schemas.openxmlformats.org/officeDocument/2006/relationships/image" Target="../media/image40.jpeg" /><ns0:Relationship Id="rId6" Type="http://schemas.openxmlformats.org/officeDocument/2006/relationships/image" Target="../media/image41.jpeg" /><ns0:Relationship Id="rId7" Type="http://schemas.openxmlformats.org/officeDocument/2006/relationships/image" Target="../media/image42.jpeg" /><ns0:Relationship Id="rId8" Type="http://schemas.openxmlformats.org/officeDocument/2006/relationships/image" Target="../media/image43.jpeg" /><ns0:Relationship Id="rId9" Type="http://schemas.openxmlformats.org/officeDocument/2006/relationships/slideLayout" Target="../slideLayouts/slideLayout4.xml" />
<Relationship Id="rId10" Type="http://schemas.openxmlformats.org/officeDocument/2006/relationships/media" Target="../media/slide21.mp3" /></ns0:Relationships>
</file>

<file path=ppt/slides/_rels/slide22.xml.rels><?xml version='1.0' encoding='UTF-8'?>
<ns0:Relationships xmlns:ns0="http://schemas.openxmlformats.org/package/2006/relationships"><ns0:Relationship Id="rId1" Type="http://schemas.openxmlformats.org/officeDocument/2006/relationships/image" Target="../media/image44.jpeg" /><ns0:Relationship Id="rId2" Type="http://schemas.openxmlformats.org/officeDocument/2006/relationships/image" Target="../media/image45.wmf" /><ns0:Relationship Id="rId3" Type="http://schemas.openxmlformats.org/officeDocument/2006/relationships/image" Target="../media/image46.jpeg" /><ns0:Relationship Id="rId4" Type="http://schemas.openxmlformats.org/officeDocument/2006/relationships/image" Target="../media/image47.wmf" /><ns0:Relationship Id="rId5" Type="http://schemas.openxmlformats.org/officeDocument/2006/relationships/image" Target="../media/image48.jpeg" /><ns0:Relationship Id="rId6" Type="http://schemas.openxmlformats.org/officeDocument/2006/relationships/image" Target="../media/image49.png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22.mp3" /></ns0:Relationships>
</file>

<file path=ppt/slides/_rels/slide23.xml.rels><?xml version='1.0' encoding='UTF-8'?>
<ns0:Relationships xmlns:ns0="http://schemas.openxmlformats.org/package/2006/relationships"><ns0:Relationship Id="rId1" Type="http://schemas.openxmlformats.org/officeDocument/2006/relationships/image" Target="../media/image50.jpeg" /><ns0:Relationship Id="rId2" Type="http://schemas.openxmlformats.org/officeDocument/2006/relationships/image" Target="../media/image51.wmf" /><ns0:Relationship Id="rId3" Type="http://schemas.openxmlformats.org/officeDocument/2006/relationships/image" Target="../media/image52.wmf" /><ns0:Relationship Id="rId4" Type="http://schemas.openxmlformats.org/officeDocument/2006/relationships/image" Target="../media/image53.jpeg" /><ns0:Relationship Id="rId5" Type="http://schemas.openxmlformats.org/officeDocument/2006/relationships/image" Target="../media/image54.jpeg" /><ns0:Relationship Id="rId6" Type="http://schemas.openxmlformats.org/officeDocument/2006/relationships/image" Target="../media/image55.jpeg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23.mp3" /></ns0:Relationships>
</file>

<file path=ppt/slides/_rels/slide24.xml.rels><?xml version='1.0' encoding='UTF-8'?>
<ns0:Relationships xmlns:ns0="http://schemas.openxmlformats.org/package/2006/relationships"><ns0:Relationship Id="rId1" Type="http://schemas.openxmlformats.org/officeDocument/2006/relationships/image" Target="../media/image56.jpeg" /><ns0:Relationship Id="rId2" Type="http://schemas.openxmlformats.org/officeDocument/2006/relationships/image" Target="../media/image57.jpeg" /><ns0:Relationship Id="rId3" Type="http://schemas.openxmlformats.org/officeDocument/2006/relationships/image" Target="../media/image58.jpeg" /><ns0:Relationship Id="rId4" Type="http://schemas.openxmlformats.org/officeDocument/2006/relationships/image" Target="../media/image59.wmf" /><ns0:Relationship Id="rId5" Type="http://schemas.openxmlformats.org/officeDocument/2006/relationships/image" Target="../media/image60.wmf" /><ns0:Relationship Id="rId6" Type="http://schemas.openxmlformats.org/officeDocument/2006/relationships/image" Target="../media/image61.jpeg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24.mp3" /></ns0:Relationships>
</file>

<file path=ppt/slides/_rels/slide25.xml.rels><?xml version='1.0' encoding='UTF-8'?>
<ns0:Relationships xmlns:ns0="http://schemas.openxmlformats.org/package/2006/relationships"><ns0:Relationship Id="rId1" Type="http://schemas.openxmlformats.org/officeDocument/2006/relationships/image" Target="../media/image62.jpeg" /><ns0:Relationship Id="rId2" Type="http://schemas.openxmlformats.org/officeDocument/2006/relationships/image" Target="../media/image63.jpeg" /><ns0:Relationship Id="rId3" Type="http://schemas.openxmlformats.org/officeDocument/2006/relationships/slideLayout" Target="../slideLayouts/slideLayout4.xml" />
<Relationship Id="rId4" Type="http://schemas.openxmlformats.org/officeDocument/2006/relationships/media" Target="../media/slide25.mp3" /></ns0:Relationships>
</file>

<file path=ppt/slides/_rels/slide26.xml.rels><?xml version='1.0' encoding='UTF-8'?>
<ns0:Relationships xmlns:ns0="http://schemas.openxmlformats.org/package/2006/relationships"><ns0:Relationship Id="rId1" Type="http://schemas.openxmlformats.org/officeDocument/2006/relationships/image" Target="../media/image64.jpeg" /><ns0:Relationship Id="rId2" Type="http://schemas.openxmlformats.org/officeDocument/2006/relationships/image" Target="../media/image65.jpeg" /><ns0:Relationship Id="rId3" Type="http://schemas.openxmlformats.org/officeDocument/2006/relationships/image" Target="../media/image66.jpeg" /><ns0:Relationship Id="rId4" Type="http://schemas.openxmlformats.org/officeDocument/2006/relationships/image" Target="../media/image67.jpeg" /><ns0:Relationship Id="rId5" Type="http://schemas.openxmlformats.org/officeDocument/2006/relationships/image" Target="../media/image68.jpeg" /><ns0:Relationship Id="rId6" Type="http://schemas.openxmlformats.org/officeDocument/2006/relationships/image" Target="../media/image69.jpeg" /><ns0:Relationship Id="rId7" Type="http://schemas.openxmlformats.org/officeDocument/2006/relationships/image" Target="../media/image70.jpeg" /><ns0:Relationship Id="rId8" Type="http://schemas.openxmlformats.org/officeDocument/2006/relationships/image" Target="../media/image71.jpeg" /><ns0:Relationship Id="rId9" Type="http://schemas.openxmlformats.org/officeDocument/2006/relationships/image" Target="../media/image72.jpeg" /><ns0:Relationship Id="rId10" Type="http://schemas.openxmlformats.org/officeDocument/2006/relationships/image" Target="../media/image73.jpeg" /><ns0:Relationship Id="rId11" Type="http://schemas.openxmlformats.org/officeDocument/2006/relationships/slideLayout" Target="../slideLayouts/slideLayout4.xml" />
<Relationship Id="rId12" Type="http://schemas.openxmlformats.org/officeDocument/2006/relationships/media" Target="../media/slide26.mp3" /></ns0:Relationships>
</file>

<file path=ppt/slides/_rels/slide27.xml.rels><?xml version='1.0' encoding='UTF-8'?>
<ns0:Relationships xmlns:ns0="http://schemas.openxmlformats.org/package/2006/relationships"><ns0:Relationship Id="rId1" Type="http://schemas.openxmlformats.org/officeDocument/2006/relationships/image" Target="../media/image74.png" /><ns0:Relationship Id="rId2" Type="http://schemas.openxmlformats.org/officeDocument/2006/relationships/image" Target="../media/image74.png" /><ns0:Relationship Id="rId3" Type="http://schemas.openxmlformats.org/officeDocument/2006/relationships/slideLayout" Target="../slideLayouts/slideLayout4.xml" />
<Relationship Id="rId4" Type="http://schemas.openxmlformats.org/officeDocument/2006/relationships/media" Target="../media/slide27.mp3" /></ns0:Relationships>
</file>

<file path=ppt/slides/_rels/slide28.xml.rels><?xml version='1.0' encoding='UTF-8'?>
<ns0:Relationships xmlns:ns0="http://schemas.openxmlformats.org/package/2006/relationships"><ns0:Relationship Id="rId1" Type="http://schemas.openxmlformats.org/officeDocument/2006/relationships/image" Target="../media/image75.png" /><ns0:Relationship Id="rId2" Type="http://schemas.openxmlformats.org/officeDocument/2006/relationships/image" Target="../media/image76.jpeg" /><ns0:Relationship Id="rId3" Type="http://schemas.openxmlformats.org/officeDocument/2006/relationships/slideLayout" Target="../slideLayouts/slideLayout4.xml" />
<Relationship Id="rId4" Type="http://schemas.openxmlformats.org/officeDocument/2006/relationships/media" Target="../media/slide28.mp3" /></ns0:Relationships>
</file>

<file path=ppt/slides/_rels/slide29.xml.rels><?xml version='1.0' encoding='UTF-8'?>
<ns0:Relationships xmlns:ns0="http://schemas.openxmlformats.org/package/2006/relationships"><ns0:Relationship Id="rId1" Type="http://schemas.openxmlformats.org/officeDocument/2006/relationships/image" Target="../media/image77.jpeg" /><ns0:Relationship Id="rId2" Type="http://schemas.openxmlformats.org/officeDocument/2006/relationships/image" Target="../media/image78.png" /><ns0:Relationship Id="rId3" Type="http://schemas.openxmlformats.org/officeDocument/2006/relationships/image" Target="../media/image79.png" /><ns0:Relationship Id="rId4" Type="http://schemas.openxmlformats.org/officeDocument/2006/relationships/image" Target="../media/image80.png" /><ns0:Relationship Id="rId5" Type="http://schemas.openxmlformats.org/officeDocument/2006/relationships/image" Target="../media/image81.png" /><ns0:Relationship Id="rId6" Type="http://schemas.openxmlformats.org/officeDocument/2006/relationships/image" Target="../media/image82.png" /><ns0:Relationship Id="rId7" Type="http://schemas.openxmlformats.org/officeDocument/2006/relationships/image" Target="../media/image83.png" /><ns0:Relationship Id="rId8" Type="http://schemas.openxmlformats.org/officeDocument/2006/relationships/image" Target="../media/image84.png" /><ns0:Relationship Id="rId9" Type="http://schemas.openxmlformats.org/officeDocument/2006/relationships/image" Target="../media/image85.png" /><ns0:Relationship Id="rId10" Type="http://schemas.openxmlformats.org/officeDocument/2006/relationships/image" Target="../media/image86.png" /><ns0:Relationship Id="rId11" Type="http://schemas.openxmlformats.org/officeDocument/2006/relationships/image" Target="../media/image87.jpeg" /><ns0:Relationship Id="rId12" Type="http://schemas.openxmlformats.org/officeDocument/2006/relationships/image" Target="../media/image88.png" /><ns0:Relationship Id="rId13" Type="http://schemas.openxmlformats.org/officeDocument/2006/relationships/slideLayout" Target="../slideLayouts/slideLayout4.xml" />
<Relationship Id="rId14" Type="http://schemas.openxmlformats.org/officeDocument/2006/relationships/media" Target="../media/slide29.mp3" /></ns0:Relationships>
</file>

<file path=ppt/slides/_rels/slide3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3.mp3" /></ns0:Relationships>
</file>

<file path=ppt/slides/_rels/slide30.xml.rels><?xml version='1.0' encoding='UTF-8'?>
<ns0:Relationships xmlns:ns0="http://schemas.openxmlformats.org/package/2006/relationships"><ns0:Relationship Id="rId1" Type="http://schemas.openxmlformats.org/officeDocument/2006/relationships/image" Target="../media/image89.png" /><ns0:Relationship Id="rId2" Type="http://schemas.openxmlformats.org/officeDocument/2006/relationships/slideLayout" Target="../slideLayouts/slideLayout4.xml" />
<Relationship Id="rId3" Type="http://schemas.openxmlformats.org/officeDocument/2006/relationships/media" Target="../media/slide30.mp3" /></ns0:Relationships>
</file>

<file path=ppt/slides/_rels/slide31.xml.rels><?xml version='1.0' encoding='UTF-8'?>
<ns0:Relationships xmlns:ns0="http://schemas.openxmlformats.org/package/2006/relationships"><ns0:Relationship Id="rId1" Type="http://schemas.openxmlformats.org/officeDocument/2006/relationships/image" Target="../media/image90.png" /><ns0:Relationship Id="rId2" Type="http://schemas.openxmlformats.org/officeDocument/2006/relationships/image" Target="../media/image90.png" /><ns0:Relationship Id="rId3" Type="http://schemas.openxmlformats.org/officeDocument/2006/relationships/image" Target="../media/image91.png" /><ns0:Relationship Id="rId4" Type="http://schemas.openxmlformats.org/officeDocument/2006/relationships/image" Target="../media/image92.png" /><ns0:Relationship Id="rId5" Type="http://schemas.openxmlformats.org/officeDocument/2006/relationships/image" Target="../media/image92.png" /><ns0:Relationship Id="rId6" Type="http://schemas.openxmlformats.org/officeDocument/2006/relationships/image" Target="../media/image93.png" /><ns0:Relationship Id="rId7" Type="http://schemas.microsoft.com/office/2007/relationships/hdphoto" Target="../media/hdphoto1.wdp" /><ns0:Relationship Id="rId8" Type="http://schemas.openxmlformats.org/officeDocument/2006/relationships/image" Target="../media/image93.png" /><ns0:Relationship Id="rId9" Type="http://schemas.microsoft.com/office/2007/relationships/hdphoto" Target="../media/hdphoto2.wdp" /><ns0:Relationship Id="rId10" Type="http://schemas.openxmlformats.org/officeDocument/2006/relationships/image" Target="../media/image94.png" /><ns0:Relationship Id="rId11" Type="http://schemas.openxmlformats.org/officeDocument/2006/relationships/image" Target="../media/image94.png" /><ns0:Relationship Id="rId12" Type="http://schemas.openxmlformats.org/officeDocument/2006/relationships/image" Target="../media/image94.png" /><ns0:Relationship Id="rId13" Type="http://schemas.openxmlformats.org/officeDocument/2006/relationships/image" Target="../media/image94.png" /><ns0:Relationship Id="rId14" Type="http://schemas.openxmlformats.org/officeDocument/2006/relationships/image" Target="../media/image94.png" /><ns0:Relationship Id="rId15" Type="http://schemas.openxmlformats.org/officeDocument/2006/relationships/image" Target="../media/image94.png" /><ns0:Relationship Id="rId16" Type="http://schemas.openxmlformats.org/officeDocument/2006/relationships/image" Target="../media/image94.png" /><ns0:Relationship Id="rId17" Type="http://schemas.openxmlformats.org/officeDocument/2006/relationships/image" Target="../media/image94.png" /><ns0:Relationship Id="rId18" Type="http://schemas.openxmlformats.org/officeDocument/2006/relationships/image" Target="../media/image94.png" /><ns0:Relationship Id="rId19" Type="http://schemas.openxmlformats.org/officeDocument/2006/relationships/image" Target="../media/image94.png" /><ns0:Relationship Id="rId20" Type="http://schemas.openxmlformats.org/officeDocument/2006/relationships/image" Target="../media/image94.png" /><ns0:Relationship Id="rId21" Type="http://schemas.openxmlformats.org/officeDocument/2006/relationships/image" Target="../media/image94.png" /><ns0:Relationship Id="rId22" Type="http://schemas.openxmlformats.org/officeDocument/2006/relationships/image" Target="../media/image94.png" /><ns0:Relationship Id="rId23" Type="http://schemas.openxmlformats.org/officeDocument/2006/relationships/image" Target="../media/image93.png" /><ns0:Relationship Id="rId24" Type="http://schemas.microsoft.com/office/2007/relationships/hdphoto" Target="../media/hdphoto3.wdp" /><ns0:Relationship Id="rId25" Type="http://schemas.openxmlformats.org/officeDocument/2006/relationships/image" Target="../media/image94.png" /><ns0:Relationship Id="rId26" Type="http://schemas.openxmlformats.org/officeDocument/2006/relationships/image" Target="../media/image94.png" /><ns0:Relationship Id="rId27" Type="http://schemas.openxmlformats.org/officeDocument/2006/relationships/image" Target="../media/image93.png" /><ns0:Relationship Id="rId28" Type="http://schemas.openxmlformats.org/officeDocument/2006/relationships/image" Target="../media/image92.png" /><ns0:Relationship Id="rId29" Type="http://schemas.openxmlformats.org/officeDocument/2006/relationships/image" Target="../media/image92.png" /><ns0:Relationship Id="rId30" Type="http://schemas.openxmlformats.org/officeDocument/2006/relationships/image" Target="../media/image91.png" /><ns0:Relationship Id="rId31" Type="http://schemas.openxmlformats.org/officeDocument/2006/relationships/image" Target="../media/image95.png" /><ns0:Relationship Id="rId32" Type="http://schemas.openxmlformats.org/officeDocument/2006/relationships/image" Target="../media/image90.png" /><ns0:Relationship Id="rId33" Type="http://schemas.openxmlformats.org/officeDocument/2006/relationships/image" Target="../media/image96.png" /><ns0:Relationship Id="rId34" Type="http://schemas.openxmlformats.org/officeDocument/2006/relationships/image" Target="../media/image96.png" /><ns0:Relationship Id="rId35" Type="http://schemas.openxmlformats.org/officeDocument/2006/relationships/image" Target="../media/image97.wmf" /><ns0:Relationship Id="rId36" Type="http://schemas.openxmlformats.org/officeDocument/2006/relationships/image" Target="../media/image98.wmf" /><ns0:Relationship Id="rId37" Type="http://schemas.openxmlformats.org/officeDocument/2006/relationships/image" Target="../media/image99.wmf" /><ns0:Relationship Id="rId38" Type="http://schemas.openxmlformats.org/officeDocument/2006/relationships/image" Target="../media/image99.wmf" /><ns0:Relationship Id="rId39" Type="http://schemas.openxmlformats.org/officeDocument/2006/relationships/image" Target="../media/image98.wmf" /><ns0:Relationship Id="rId40" Type="http://schemas.openxmlformats.org/officeDocument/2006/relationships/image" Target="../media/image99.wmf" /><ns0:Relationship Id="rId41" Type="http://schemas.openxmlformats.org/officeDocument/2006/relationships/image" Target="../media/image99.wmf" /><ns0:Relationship Id="rId42" Type="http://schemas.openxmlformats.org/officeDocument/2006/relationships/image" Target="../media/image99.wmf" /><ns0:Relationship Id="rId43" Type="http://schemas.openxmlformats.org/officeDocument/2006/relationships/image" Target="../media/image100.png" /><ns0:Relationship Id="rId44" Type="http://schemas.openxmlformats.org/officeDocument/2006/relationships/image" Target="../media/image100.png" /><ns0:Relationship Id="rId45" Type="http://schemas.openxmlformats.org/officeDocument/2006/relationships/image" Target="../media/image99.wmf" /><ns0:Relationship Id="rId46" Type="http://schemas.openxmlformats.org/officeDocument/2006/relationships/image" Target="../media/image99.wmf" /><ns0:Relationship Id="rId47" Type="http://schemas.openxmlformats.org/officeDocument/2006/relationships/image" Target="../media/image99.wmf" /><ns0:Relationship Id="rId48" Type="http://schemas.openxmlformats.org/officeDocument/2006/relationships/image" Target="../media/image99.wmf" /><ns0:Relationship Id="rId49" Type="http://schemas.openxmlformats.org/officeDocument/2006/relationships/image" Target="../media/image101.png" /><ns0:Relationship Id="rId50" Type="http://schemas.openxmlformats.org/officeDocument/2006/relationships/image" Target="../media/image102.png" /><ns0:Relationship Id="rId51" Type="http://schemas.openxmlformats.org/officeDocument/2006/relationships/image" Target="../media/image103.jpeg" /><ns0:Relationship Id="rId52" Type="http://schemas.openxmlformats.org/officeDocument/2006/relationships/image" Target="../media/image103.jpeg" /><ns0:Relationship Id="rId53" Type="http://schemas.openxmlformats.org/officeDocument/2006/relationships/image" Target="../media/image103.jpeg" /><ns0:Relationship Id="rId54" Type="http://schemas.openxmlformats.org/officeDocument/2006/relationships/image" Target="../media/image104.png" /><ns0:Relationship Id="rId55" Type="http://schemas.openxmlformats.org/officeDocument/2006/relationships/image" Target="../media/image105.png" /><ns0:Relationship Id="rId56" Type="http://schemas.openxmlformats.org/officeDocument/2006/relationships/image" Target="../media/image105.png" /><ns0:Relationship Id="rId57" Type="http://schemas.openxmlformats.org/officeDocument/2006/relationships/image" Target="../media/image105.png" /><ns0:Relationship Id="rId58" Type="http://schemas.openxmlformats.org/officeDocument/2006/relationships/image" Target="../media/image105.png" /><ns0:Relationship Id="rId59" Type="http://schemas.openxmlformats.org/officeDocument/2006/relationships/image" Target="../media/image105.png" /><ns0:Relationship Id="rId60" Type="http://schemas.openxmlformats.org/officeDocument/2006/relationships/image" Target="../media/image105.png" /><ns0:Relationship Id="rId61" Type="http://schemas.openxmlformats.org/officeDocument/2006/relationships/image" Target="../media/image104.png" /><ns0:Relationship Id="rId62" Type="http://schemas.openxmlformats.org/officeDocument/2006/relationships/image" Target="../media/image104.png" /><ns0:Relationship Id="rId63" Type="http://schemas.openxmlformats.org/officeDocument/2006/relationships/image" Target="../media/image104.png" /><ns0:Relationship Id="rId64" Type="http://schemas.openxmlformats.org/officeDocument/2006/relationships/image" Target="../media/image104.png" /><ns0:Relationship Id="rId65" Type="http://schemas.openxmlformats.org/officeDocument/2006/relationships/image" Target="../media/image105.png" /><ns0:Relationship Id="rId66" Type="http://schemas.openxmlformats.org/officeDocument/2006/relationships/image" Target="../media/image105.png" /><ns0:Relationship Id="rId67" Type="http://schemas.openxmlformats.org/officeDocument/2006/relationships/image" Target="../media/image106.png" /><ns0:Relationship Id="rId68" Type="http://schemas.openxmlformats.org/officeDocument/2006/relationships/image" Target="../media/image106.png" /><ns0:Relationship Id="rId69" Type="http://schemas.openxmlformats.org/officeDocument/2006/relationships/image" Target="../media/image107.png" /><ns0:Relationship Id="rId70" Type="http://schemas.openxmlformats.org/officeDocument/2006/relationships/image" Target="../media/image108.png" /><ns0:Relationship Id="rId71" Type="http://schemas.openxmlformats.org/officeDocument/2006/relationships/image" Target="../media/image109.jpeg" /><ns0:Relationship Id="rId72" Type="http://schemas.openxmlformats.org/officeDocument/2006/relationships/image" Target="../media/image109.jpeg" /><ns0:Relationship Id="rId73" Type="http://schemas.openxmlformats.org/officeDocument/2006/relationships/image" Target="../media/image109.jpeg" /><ns0:Relationship Id="rId74" Type="http://schemas.openxmlformats.org/officeDocument/2006/relationships/image" Target="../media/image109.jpeg" /><ns0:Relationship Id="rId75" Type="http://schemas.openxmlformats.org/officeDocument/2006/relationships/image" Target="../media/image109.jpeg" /><ns0:Relationship Id="rId76" Type="http://schemas.openxmlformats.org/officeDocument/2006/relationships/image" Target="../media/image109.jpeg" /><ns0:Relationship Id="rId77" Type="http://schemas.openxmlformats.org/officeDocument/2006/relationships/image" Target="../media/image109.jpeg" /><ns0:Relationship Id="rId78" Type="http://schemas.openxmlformats.org/officeDocument/2006/relationships/image" Target="../media/image109.jpeg" /><ns0:Relationship Id="rId79" Type="http://schemas.openxmlformats.org/officeDocument/2006/relationships/image" Target="../media/image109.jpeg" /><ns0:Relationship Id="rId80" Type="http://schemas.openxmlformats.org/officeDocument/2006/relationships/image" Target="../media/image109.jpeg" /><ns0:Relationship Id="rId81" Type="http://schemas.openxmlformats.org/officeDocument/2006/relationships/image" Target="../media/image109.jpeg" /><ns0:Relationship Id="rId82" Type="http://schemas.openxmlformats.org/officeDocument/2006/relationships/image" Target="../media/image109.jpeg" /><ns0:Relationship Id="rId83" Type="http://schemas.openxmlformats.org/officeDocument/2006/relationships/image" Target="../media/image109.jpeg" /><ns0:Relationship Id="rId84" Type="http://schemas.openxmlformats.org/officeDocument/2006/relationships/image" Target="../media/image109.jpeg" /><ns0:Relationship Id="rId85" Type="http://schemas.openxmlformats.org/officeDocument/2006/relationships/image" Target="../media/image109.jpeg" /><ns0:Relationship Id="rId86" Type="http://schemas.openxmlformats.org/officeDocument/2006/relationships/image" Target="../media/image109.jpeg" /><ns0:Relationship Id="rId87" Type="http://schemas.openxmlformats.org/officeDocument/2006/relationships/image" Target="../media/image109.jpeg" /><ns0:Relationship Id="rId88" Type="http://schemas.openxmlformats.org/officeDocument/2006/relationships/image" Target="../media/image109.jpeg" /><ns0:Relationship Id="rId89" Type="http://schemas.openxmlformats.org/officeDocument/2006/relationships/image" Target="../media/image109.jpeg" /><ns0:Relationship Id="rId90" Type="http://schemas.openxmlformats.org/officeDocument/2006/relationships/image" Target="../media/image109.jpeg" /><ns0:Relationship Id="rId91" Type="http://schemas.openxmlformats.org/officeDocument/2006/relationships/image" Target="../media/image109.jpeg" /><ns0:Relationship Id="rId92" Type="http://schemas.openxmlformats.org/officeDocument/2006/relationships/image" Target="../media/image109.jpeg" /><ns0:Relationship Id="rId93" Type="http://schemas.openxmlformats.org/officeDocument/2006/relationships/image" Target="../media/image109.jpeg" /><ns0:Relationship Id="rId94" Type="http://schemas.openxmlformats.org/officeDocument/2006/relationships/image" Target="../media/image109.jpeg" /><ns0:Relationship Id="rId95" Type="http://schemas.openxmlformats.org/officeDocument/2006/relationships/image" Target="../media/image109.jpeg" /><ns0:Relationship Id="rId96" Type="http://schemas.openxmlformats.org/officeDocument/2006/relationships/image" Target="../media/image109.jpeg" /><ns0:Relationship Id="rId97" Type="http://schemas.openxmlformats.org/officeDocument/2006/relationships/image" Target="../media/image109.jpeg" /><ns0:Relationship Id="rId98" Type="http://schemas.openxmlformats.org/officeDocument/2006/relationships/image" Target="../media/image106.png" /><ns0:Relationship Id="rId99" Type="http://schemas.openxmlformats.org/officeDocument/2006/relationships/image" Target="../media/image109.jpeg" /><ns0:Relationship Id="rId100" Type="http://schemas.openxmlformats.org/officeDocument/2006/relationships/image" Target="../media/image101.png" /><ns0:Relationship Id="rId101" Type="http://schemas.openxmlformats.org/officeDocument/2006/relationships/image" Target="../media/image110.png" /><ns0:Relationship Id="rId102" Type="http://schemas.openxmlformats.org/officeDocument/2006/relationships/image" Target="../media/image102.png" /><ns0:Relationship Id="rId103" Type="http://schemas.openxmlformats.org/officeDocument/2006/relationships/image" Target="../media/image111.png" /><ns0:Relationship Id="rId104" Type="http://schemas.openxmlformats.org/officeDocument/2006/relationships/image" Target="../media/image103.jpeg" /><ns0:Relationship Id="rId105" Type="http://schemas.openxmlformats.org/officeDocument/2006/relationships/slideLayout" Target="../slideLayouts/slideLayout4.xml" />
<Relationship Id="rId106" Type="http://schemas.openxmlformats.org/officeDocument/2006/relationships/media" Target="../media/slide31.mp3" /></ns0:Relationships>
</file>

<file path=ppt/slides/_rels/slide32.xml.rels><?xml version='1.0' encoding='UTF-8'?>
<ns0:Relationships xmlns:ns0="http://schemas.openxmlformats.org/package/2006/relationships"><ns0:Relationship Id="rId1" Type="http://schemas.openxmlformats.org/officeDocument/2006/relationships/diagramData" Target="../diagrams/data1.xml" /><ns0:Relationship Id="rId2" Type="http://schemas.openxmlformats.org/officeDocument/2006/relationships/diagramLayout" Target="../diagrams/layout1.xml" /><ns0:Relationship Id="rId3" Type="http://schemas.openxmlformats.org/officeDocument/2006/relationships/diagramQuickStyle" Target="../diagrams/quickStyle1.xml" /><ns0:Relationship Id="rId4" Type="http://schemas.openxmlformats.org/officeDocument/2006/relationships/diagramColors" Target="../diagrams/colors1.xml" /><ns0:Relationship Id="rId5" Type="http://schemas.microsoft.com/office/2007/relationships/diagramDrawing" Target="../diagrams/drawing1.xml" /><ns0:Relationship Id="rId6" Type="http://schemas.openxmlformats.org/officeDocument/2006/relationships/image" Target="../media/image112.png" /><ns0:Relationship Id="rId7" Type="http://schemas.openxmlformats.org/officeDocument/2006/relationships/image" Target="../media/image113.png" /><ns0:Relationship Id="rId8" Type="http://schemas.openxmlformats.org/officeDocument/2006/relationships/image" Target="../media/image114.png" /><ns0:Relationship Id="rId9" Type="http://schemas.openxmlformats.org/officeDocument/2006/relationships/slideLayout" Target="../slideLayouts/slideLayout4.xml" />
<Relationship Id="rId10" Type="http://schemas.openxmlformats.org/officeDocument/2006/relationships/media" Target="../media/slide32.mp3" /></ns0:Relationships>
</file>

<file path=ppt/slides/_rels/slide33.xml.rels><?xml version='1.0' encoding='UTF-8'?>
<ns0:Relationships xmlns:ns0="http://schemas.openxmlformats.org/package/2006/relationships"><ns0:Relationship Id="rId1" Type="http://schemas.openxmlformats.org/officeDocument/2006/relationships/diagramData" Target="../diagrams/data2.xml" /><ns0:Relationship Id="rId2" Type="http://schemas.openxmlformats.org/officeDocument/2006/relationships/diagramLayout" Target="../diagrams/layout2.xml" /><ns0:Relationship Id="rId3" Type="http://schemas.openxmlformats.org/officeDocument/2006/relationships/diagramQuickStyle" Target="../diagrams/quickStyle2.xml" /><ns0:Relationship Id="rId4" Type="http://schemas.openxmlformats.org/officeDocument/2006/relationships/diagramColors" Target="../diagrams/colors2.xml" /><ns0:Relationship Id="rId5" Type="http://schemas.microsoft.com/office/2007/relationships/diagramDrawing" Target="../diagrams/drawing2.xml" /><ns0:Relationship Id="rId6" Type="http://schemas.openxmlformats.org/officeDocument/2006/relationships/image" Target="../media/image115.png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33.mp3" /></ns0:Relationships>
</file>

<file path=ppt/slides/_rels/slide34.xml.rels><?xml version='1.0' encoding='UTF-8'?>
<ns0:Relationships xmlns:ns0="http://schemas.openxmlformats.org/package/2006/relationships"><ns0:Relationship Id="rId1" Type="http://schemas.openxmlformats.org/officeDocument/2006/relationships/image" Target="../media/image116.png" /><ns0:Relationship Id="rId2" Type="http://schemas.openxmlformats.org/officeDocument/2006/relationships/diagramData" Target="../diagrams/data3.xml" /><ns0:Relationship Id="rId3" Type="http://schemas.openxmlformats.org/officeDocument/2006/relationships/diagramLayout" Target="../diagrams/layout3.xml" /><ns0:Relationship Id="rId4" Type="http://schemas.openxmlformats.org/officeDocument/2006/relationships/diagramQuickStyle" Target="../diagrams/quickStyle3.xml" /><ns0:Relationship Id="rId5" Type="http://schemas.openxmlformats.org/officeDocument/2006/relationships/diagramColors" Target="../diagrams/colors3.xml" /><ns0:Relationship Id="rId6" Type="http://schemas.microsoft.com/office/2007/relationships/diagramDrawing" Target="../diagrams/drawing3.xml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34.mp3" /></ns0:Relationships>
</file>

<file path=ppt/slides/_rels/slide35.xml.rels><?xml version='1.0' encoding='UTF-8'?>
<ns0:Relationships xmlns:ns0="http://schemas.openxmlformats.org/package/2006/relationships"><ns0:Relationship Id="rId1" Type="http://schemas.openxmlformats.org/officeDocument/2006/relationships/diagramData" Target="../diagrams/data4.xml" /><ns0:Relationship Id="rId2" Type="http://schemas.openxmlformats.org/officeDocument/2006/relationships/diagramLayout" Target="../diagrams/layout4.xml" /><ns0:Relationship Id="rId3" Type="http://schemas.openxmlformats.org/officeDocument/2006/relationships/diagramQuickStyle" Target="../diagrams/quickStyle4.xml" /><ns0:Relationship Id="rId4" Type="http://schemas.openxmlformats.org/officeDocument/2006/relationships/diagramColors" Target="../diagrams/colors4.xml" /><ns0:Relationship Id="rId5" Type="http://schemas.microsoft.com/office/2007/relationships/diagramDrawing" Target="../diagrams/drawing4.xml" /><ns0:Relationship Id="rId6" Type="http://schemas.openxmlformats.org/officeDocument/2006/relationships/image" Target="../media/image117.jpeg" /><ns0:Relationship Id="rId7" Type="http://schemas.openxmlformats.org/officeDocument/2006/relationships/slideLayout" Target="../slideLayouts/slideLayout4.xml" />
<Relationship Id="rId8" Type="http://schemas.openxmlformats.org/officeDocument/2006/relationships/media" Target="../media/slide35.mp3" /></ns0:Relationships>
</file>

<file path=ppt/slides/_rels/slide36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36.mp3" /></ns0:Relationships>
</file>

<file path=ppt/slides/_rels/slide4.xml.rels><?xml version='1.0' encoding='UTF-8'?>
<ns0:Relationships xmlns:ns0="http://schemas.openxmlformats.org/package/2006/relationships"><ns0:Relationship Id="rId1" Type="http://schemas.openxmlformats.org/officeDocument/2006/relationships/image" Target="../media/image2.jpeg" /><ns0:Relationship Id="rId2" Type="http://schemas.openxmlformats.org/officeDocument/2006/relationships/image" Target="../media/image3.png" /><ns0:Relationship Id="rId3" Type="http://schemas.openxmlformats.org/officeDocument/2006/relationships/slideLayout" Target="../slideLayouts/slideLayout4.xml" />
<Relationship Id="rId4" Type="http://schemas.openxmlformats.org/officeDocument/2006/relationships/media" Target="../media/slide4.mp3" /></ns0:Relationships>
</file>

<file path=ppt/slides/_rels/slide5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5.mp3" /></ns0:Relationships>
</file>

<file path=ppt/slides/_rels/slide6.xml.rels><?xml version='1.0' encoding='UTF-8'?>
<ns0:Relationships xmlns:ns0="http://schemas.openxmlformats.org/package/2006/relationships"><ns0:Relationship Id="rId1" Type="http://schemas.openxmlformats.org/officeDocument/2006/relationships/image" Target="../media/image4.png" /><ns0:Relationship Id="rId2" Type="http://schemas.openxmlformats.org/officeDocument/2006/relationships/slideLayout" Target="../slideLayouts/slideLayout4.xml" />
<Relationship Id="rId3" Type="http://schemas.openxmlformats.org/officeDocument/2006/relationships/media" Target="../media/slide6.mp3" /></ns0:Relationships>
</file>

<file path=ppt/slides/_rels/slide7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7.mp3" /></ns0:Relationships>
</file>

<file path=ppt/slides/_rels/slide8.xml.rels><?xml version='1.0' encoding='UTF-8'?>
<ns0:Relationships xmlns:ns0="http://schemas.openxmlformats.org/package/2006/relationships"><ns0:Relationship Id="rId1" Type="http://schemas.openxmlformats.org/officeDocument/2006/relationships/image" Target="../media/image5.png" /><ns0:Relationship Id="rId2" Type="http://schemas.openxmlformats.org/officeDocument/2006/relationships/slideLayout" Target="../slideLayouts/slideLayout4.xml" />
<Relationship Id="rId3" Type="http://schemas.openxmlformats.org/officeDocument/2006/relationships/media" Target="../media/slide8.mp3" /></ns0:Relationships>
</file>

<file path=ppt/slides/_rels/slide9.xml.rels><?xml version='1.0' encoding='UTF-8'?>
<ns0:Relationships xmlns:ns0="http://schemas.openxmlformats.org/package/2006/relationships"><ns0:Relationship Id="rId1" Type="http://schemas.openxmlformats.org/officeDocument/2006/relationships/slideLayout" Target="../slideLayouts/slideLayout4.xml" />
<Relationship Id="rId2" Type="http://schemas.openxmlformats.org/officeDocument/2006/relationships/media" Target="../media/slide9.mp3" /></ns0:Relationships>
</file>

<file path=ppt/slides/slide1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2" name="Rectángulo 1"/>
          <ns0:cNvSpPr/>
          <ns0:nvPr/>
        </ns0:nvSpPr>
        <ns0:spPr>
          <ns1:xfrm>
            <ns1:off x="516960" y="3171960"/>
            <ns1:ext cx="11104920" cy="7074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20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INDUCCION HSEQ PARA LAS ACTIVIDADES DE TRATAMIENTO DE LODOS EN LA PLANTA EL LOMARAL</ns1:t>
            </ns1:r>
            <ns1:endParaRPr b="0" lang="es-CO" sz="2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03" name="Rectángulo 6"/>
          <ns0:cNvSpPr/>
          <ns0:nvPr/>
        </ns0:nvSpPr>
        <ns0:spPr>
          <ns1:xfrm>
            <ns1:off x="2855880" y="5670000"/>
            <ns1:ext cx="6095520" cy="6768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20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INDUCCION ESPECIFICA HSE</ns1:t>
            </ns1:r>
            <ns1:endParaRPr b="0" lang="es-CO" sz="2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2024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10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2" name="PlaceHolder 1"/>
          <ns0:cNvSpPr>
            <ns1:spLocks noGrp="1"/>
          </ns0:cNvSpPr>
          <ns0:nvPr>
            <ns0:ph type="title"/>
          </ns0:nvPr>
        </ns0:nvSpPr>
        <ns0:spPr>
          <ns1:xfrm>
            <ns1:off x="493560" y="102780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0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POLITICAS DE SEGURIDAD VIAL:</ns1:t>
            </ns1:r>
            <ns1:endParaRPr b="0" lang="es-CO" sz="20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pic>
        <ns0:nvPicPr>
          <ns0:cNvPr id="123" name="Imagen 4" descr=""/>
          <ns0:cNvPicPr/>
          <ns0:nvPr/>
        </ns0:nvPicPr>
        <ns0:blipFill>
          <ns1:blip ns2:embed="rId1"/>
          <ns1:stretch/>
        </ns0:blipFill>
        <ns0:spPr>
          <ns1:xfrm>
            <ns1:off x="2428200" y="1709640"/>
            <ns1:ext cx="7214400" cy="4677480"/>
          </ns1:xfrm>
          <ns1:prstGeom prst="rect">
            <ns1:avLst/>
          </ns1:prstGeom>
          <ns1:noFill/>
          <ns1:ln w="0">
            <ns1:noFill/>
          </ns1:ln>
          <ns1:effectLst>
            <ns1:outerShdw algn="tl" blurRad="291960" dir="2700000" dist="139498" rotWithShape="0">
              <ns1:srgbClr val="333333">
                <ns1:alpha val="65000"/>
              </ns1:srgbClr>
            </ns1:outerShdw>
          </ns1:effectLst>
        </ns0:spPr>
      </ns0:pic>
      <ns0:audio>
        <ns0:cTn id="0" dur="0" fill="hold"/>
        <ns0:audioFile ns2:link="rId3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11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4" name="Rectángulo 3"/>
          <ns0:cNvSpPr/>
          <ns0:nvPr/>
        </ns0:nvSpPr>
        <ns0:spPr>
          <ns1:xfrm>
            <ns1:off x="823680" y="1415520"/>
            <ns1:ext cx="37670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OBJETIVOS HSEQ FERMAR: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aphicFrame>
        <ns0:nvGraphicFramePr>
          <ns0:cNvPr id="125" name="Tabla 4"/>
          <ns0:cNvGraphicFramePr/>
          <ns0:nvPr/>
        </ns0:nvGraphicFramePr>
        <ns0:xfrm>
          <ns1:off x="1084320" y="2044440"/>
          <ns1:ext cx="9396000" cy="4343760"/>
        </ns0:xfrm>
        <ns1:graphic>
          <ns1:graphicData uri="http://schemas.openxmlformats.org/drawingml/2006/table">
            <ns1:tbl>
              <ns1:tblPr/>
              <ns1:tblGrid>
                <ns1:gridCol w="903600"/>
                <ns1:gridCol w="8492760"/>
              </ns1:tblGrid>
              <ns1:tr h="316080">
                <ns1:tc>
                  <ns1:txBody>
                    <ns1:bodyPr lIns="68400" rIns="68400" tIns="0" bIns="0" anchor="t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ITEM</ns1:t>
                      </ns1:r>
                      <ns1:endParaRPr b="0" lang="es-CO" sz="18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5b9bd5"/>
                    </ns1:solidFill>
                  </ns1:tcPr>
                </ns1:tc>
                <ns1:tc>
                  <ns1:txBody>
                    <ns1:bodyPr lIns="68400" rIns="68400" tIns="0" bIns="0" anchor="t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DESCRIPCIÓN</ns1:t>
                      </ns1:r>
                      <ns1:endParaRPr b="0" lang="es-CO" sz="18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5b9bd5"/>
                    </ns1:solidFill>
                  </ns1:tcPr>
                </ns1:tc>
              </ns1:tr>
              <ns1:tr h="62100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1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 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Reducir la probabilidad de accidentes y enfermedades laborales y ausentismo laboral</ns1:t>
                      </ns1: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	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</ns1:tr>
              <ns1:tr h="51768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2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Mejorar los controles operacionales a través del reporte de al, incidentes, actos subestandar y condiciones inseguras</ns1:t>
                      </ns1: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	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</ns1:tr>
              <ns1:tr h="62100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3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 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Asegurar una correcta disposición final de los residuos generados, la cual permita mitigar los impactos ambientales generados</ns1:t>
                      </ns1: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	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</ns1:tr>
              <ns1:tr h="51768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4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Prevenir la generación de accidentes que puedan  contaminar el suelo o cuerpos de agua por derrames de hidrocarburos</ns1:t>
                      </ns1: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	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</ns1:tr>
              <ns1:tr h="51768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5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Mejorar los controles operacionales a través del reporte de incidentes, actos subestandar y condiciones inseguras </ns1:t>
                      </ns1: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	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</ns1:tr>
              <ns1:tr h="62100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6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Alcanzar el cumplimiento de las metas de los indicadores de gestión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ffffff"/>
                    </ns1:solidFill>
                  </ns1:tcPr>
                </ns1:tc>
              </ns1:tr>
              <ns1:tr h="51768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7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>
                      <ns1:noFill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just" defTabSz="457200">
                        <ns1:lnSpc>
                          <ns1:spcPct val="100000"/>
                        </ns1:lnSpc>
                        <ns1:tabLst>
                          <ns1:tab algn="l" pos="0"/>
                        </ns1:tabLst>
                      </ns1:pPr>
                      <ns1:r>
                        <ns1:rPr b="0" lang="es-CO" sz="1800" strike="noStrike" u="none">
                          <ns1:solidFill>
                            <ns1:srgbClr val="000000"/>
                          </ns1:solidFill>
                          <ns1:effectLst/>
                          <ns1:uFillTx/>
                          <ns1:latin typeface="Arial"/>
                        </ns1:rPr>
                        <ns1:t>Medir la eficacia de las oportunidades de mejora generadas en la empresa.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>
                      <ns1:noFill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rgbClr val="e9eff7"/>
                    </ns1:solidFill>
                  </ns1:tcPr>
                </ns1:tc>
              </ns1:tr>
            </ns1:tbl>
          </ns1:graphicData>
        </ns1:graphic>
      </ns0:graphicFrame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12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6" name="Rectángulo 3"/>
          <ns0:cNvSpPr/>
          <ns0:nvPr/>
        </ns0:nvSpPr>
        <ns0:spPr>
          <ns1:xfrm>
            <ns1:off x="7926840" y="1588320"/>
            <ns1:ext cx="215496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ORGANIGRAMA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27" name="AutoShape 160"/>
          <ns0:cNvSpPr/>
          <ns0:nvPr/>
        </ns0:nvSpPr>
        <ns0:spPr>
          <ns1:xfrm>
            <ns1:off x="3475080" y="1159200"/>
            <ns1:ext cx="1350720" cy="32364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Representante Legal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28" name="AutoShape 161"/>
          <ns0:cNvSpPr/>
          <ns0:nvPr/>
        </ns0:nvSpPr>
        <ns0:spPr>
          <ns1:xfrm>
            <ns1:off x="3475080" y="2862720"/>
            <ns1:ext cx="1350720" cy="3600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Ingeniero Residente 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29" name="AutoShape 163"/>
          <ns0:cNvSpPr/>
          <ns0:nvPr/>
        </ns0:nvSpPr>
        <ns0:spPr>
          <ns1:xfrm>
            <ns1:off x="1170720" y="5227200"/>
            <ns1:ext cx="1512360" cy="3816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Conductor de volqueta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30" name="AutoShape 164"/>
          <ns0:cNvCxnSpPr>
            <ns1:stCxn id="127" idx="2"/>
            <ns1:endCxn id="131" idx="0"/>
          </ns0:cNvCxnSpPr>
          <ns0:nvPr/>
        </ns0:nvCxnSpPr>
        <ns0:spPr>
          <ns1:xfrm>
            <ns1:off x="4150440" y="1482840"/>
            <ns1:ext cx="360" cy="58068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cxnSp>
        <ns0:nvCxnSpPr>
          <ns0:cNvPr id="132" name="AutoShape 165"/>
          <ns0:cNvCxnSpPr>
            <ns1:stCxn id="128" idx="2"/>
            <ns1:endCxn id="133" idx="0"/>
          </ns0:cNvCxnSpPr>
          <ns0:nvPr/>
        </ns0:nvCxnSpPr>
        <ns0:spPr>
          <ns1:xfrm>
            <ns1:off x="4150440" y="3222720"/>
            <ns1:ext cx="360" cy="50616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sp>
        <ns0:nvSpPr>
          <ns0:cNvPr id="133" name="AutoShape 169"/>
          <ns0:cNvSpPr/>
          <ns0:nvPr/>
        </ns0:nvSpPr>
        <ns0:spPr>
          <ns1:xfrm>
            <ns1:off x="3475080" y="3728520"/>
            <ns1:ext cx="1350720" cy="3600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INSPECTOR HSE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34" name="AutoShape 171"/>
          <ns0:cNvSpPr/>
          <ns0:nvPr/>
        </ns0:nvSpPr>
        <ns0:spPr>
          <ns1:xfrm>
            <ns1:off x="5200560" y="5227560"/>
            <ns1:ext cx="1800000" cy="38124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Operador de 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Retroexvacadora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35" name="AutoShape 172"/>
          <ns0:cNvSpPr/>
          <ns0:nvPr/>
        </ns0:nvSpPr>
        <ns0:spPr>
          <ns1:xfrm>
            <ns1:off x="3465360" y="5227200"/>
            <ns1:ext cx="1348560" cy="3816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  <ns1:ea typeface="MS PGothic"/>
              </ns1:rPr>
              <ns1:t>Conductor de camión 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  <ns1:ea typeface="MS PGothic"/>
              </ns1:rPr>
              <ns1:t>de vacío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36" name="AutoShape 175"/>
          <ns0:cNvCxnSpPr>
            <ns1:endCxn id="129" idx="0"/>
          </ns0:cNvCxnSpPr>
          <ns0:nvPr/>
        </ns0:nvCxnSpPr>
        <ns0:spPr>
          <ns1:xfrm rot="5400000">
            <ns1:off x="2928960" y="3997080"/>
            <ns1:ext cx="228240" cy="2232360"/>
          </ns1:xfrm>
          <ns1:prstGeom prst="bentConnector3">
            <ns1:avLst>
              <ns1:gd name="adj1" fmla="val 157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sp>
        <ns0:nvSpPr>
          <ns0:cNvPr id="137" name="AutoShape 177"/>
          <ns0:cNvSpPr/>
          <ns0:nvPr/>
        </ns0:nvSpPr>
        <ns0:spPr>
          <ns1:xfrm>
            <ns1:off x="1581120" y="3356640"/>
            <ns1:ext cx="1350720" cy="28692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Administradora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38" name="AutoShape 178"/>
          <ns0:cNvSpPr/>
          <ns0:nvPr/>
        </ns0:nvSpPr>
        <ns0:spPr>
          <ns1:xfrm>
            <ns1:off x="3465360" y="6279120"/>
            <ns1:ext cx="1350720" cy="28872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  <ns1:ea typeface="MS PGothic"/>
              </ns1:rPr>
              <ns1:t>Obrero/Oficios varios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39" name="AutoShape 182"/>
          <ns0:cNvCxnSpPr/>
          <ns0:nvPr/>
        </ns0:nvCxnSpPr>
        <ns0:spPr>
          <ns1:xfrm flipV="1" rot="10800000">
            <ns1:off x="2941200" y="3499920"/>
            <ns1:ext cx="1199520" cy="5400"/>
          </ns1:xfrm>
          <ns1:prstGeom prst="bentConnector3">
            <ns1:avLst>
              <ns1:gd name="adj1" fmla="val 49984"/>
            </ns1:avLst>
          </ns1:prstGeom>
          <ns1:ln w="9525">
            <ns1:solidFill>
              <ns1:srgbClr val="000000"/>
            </ns1:solidFill>
            <ns1:prstDash val="dash"/>
            <ns1:miter/>
            <ns1:tailEnd len="med" type="triangle" w="med"/>
          </ns1:ln>
        </ns0:spPr>
      </ns0:cxnSp>
      <ns0:cxnSp>
        <ns0:nvCxnSpPr>
          <ns0:cNvPr id="140" name="AutoShape 185"/>
          <ns0:cNvCxnSpPr>
            <ns1:stCxn id="135" idx="2"/>
            <ns1:endCxn id="138" idx="0"/>
          </ns0:cNvCxnSpPr>
          <ns0:nvPr/>
        </ns0:nvCxnSpPr>
        <ns0:spPr>
          <ns1:xfrm flipH="1" rot="16200000">
            <ns1:off x="3804840" y="5943240"/>
            <ns1:ext cx="670680" cy="1440"/>
          </ns1:xfrm>
          <ns1:prstGeom prst="bentConnector3">
            <ns1:avLst>
              <ns1:gd name="adj1" fmla="val 50000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cxnSp>
        <ns0:nvCxnSpPr>
          <ns0:cNvPr id="141" name="AutoShape 188"/>
          <ns0:cNvCxnSpPr/>
          <ns0:nvPr/>
        </ns0:nvCxnSpPr>
        <ns0:spPr>
          <ns1:xfrm>
            <ns1:off x="1927080" y="5608800"/>
            <ns1:ext cx="2214000" cy="670680"/>
          </ns1:xfrm>
          <ns1:prstGeom prst="bentConnector3">
            <ns1:avLst>
              <ns1:gd name="adj1" fmla="val 47471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sp>
        <ns0:nvSpPr>
          <ns0:cNvPr id="142" name="AutoShape 161"/>
          <ns0:cNvSpPr/>
          <ns0:nvPr/>
        </ns0:nvSpPr>
        <ns0:spPr>
          <ns1:xfrm>
            <ns1:off x="5575320" y="2063160"/>
            <ns1:ext cx="1350720" cy="35172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Director HSEQ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43" name="AutoShape 161"/>
          <ns0:cNvSpPr/>
          <ns0:nvPr/>
        </ns0:nvSpPr>
        <ns0:spPr>
          <ns1:xfrm>
            <ns1:off x="5575320" y="2862720"/>
            <ns1:ext cx="1350720" cy="3600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Coordinador HSEQ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44" name="AutoShape 184"/>
          <ns0:cNvCxnSpPr>
            <ns1:stCxn id="142" idx="2"/>
            <ns1:endCxn id="143" idx="0"/>
          </ns0:cNvCxnSpPr>
          <ns0:nvPr/>
        </ns0:nvCxnSpPr>
        <ns0:spPr>
          <ns1:xfrm>
            <ns1:off x="6250680" y="2414880"/>
            <ns1:ext cx="360" cy="44820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cxnSp>
        <ns0:nvCxnSpPr>
          <ns0:cNvPr id="145" name="AutoShape 213"/>
          <ns0:cNvCxnSpPr>
            <ns1:stCxn id="127" idx="2"/>
            <ns1:endCxn id="142" idx="0"/>
          </ns0:cNvCxnSpPr>
          <ns0:nvPr/>
        </ns0:nvCxnSpPr>
        <ns0:spPr>
          <ns1:xfrm flipH="1" rot="16200000">
            <ns1:off x="4910400" y="722880"/>
            <ns1:ext cx="580680" cy="2100600"/>
          </ns1:xfrm>
          <ns1:prstGeom prst="bentConnector3">
            <ns1:avLst>
              <ns1:gd name="adj1" fmla="val 50000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cxnSp>
        <ns0:nvCxnSpPr>
          <ns0:cNvPr id="146" name="AutoShape 188"/>
          <ns0:cNvCxnSpPr>
            <ns1:endCxn id="138" idx="0"/>
          </ns0:cNvCxnSpPr>
          <ns0:nvPr/>
        </ns0:nvCxnSpPr>
        <ns0:spPr>
          <ns1:xfrm rot="5400000">
            <ns1:off x="4886280" y="5143320"/>
            <ns1:ext cx="390240" cy="1881720"/>
          </ns1:xfrm>
          <ns1:prstGeom prst="bentConnector3">
            <ns1:avLst>
              <ns1:gd name="adj1" fmla="val 92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sp>
        <ns0:nvSpPr>
          <ns0:cNvPr id="131" name="AutoShape 161"/>
          <ns0:cNvSpPr/>
          <ns0:nvPr/>
        </ns0:nvSpPr>
        <ns0:spPr>
          <ns1:xfrm>
            <ns1:off x="3322440" y="2063160"/>
            <ns1:ext cx="1656000" cy="39492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Director de operaciones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47" name="AutoShape 164"/>
          <ns0:cNvCxnSpPr>
            <ns1:stCxn id="131" idx="2"/>
            <ns1:endCxn id="128" idx="0"/>
          </ns0:cNvCxnSpPr>
          <ns0:nvPr/>
        </ns0:nvCxnSpPr>
        <ns0:spPr>
          <ns1:xfrm>
            <ns1:off x="4150440" y="2458080"/>
            <ns1:ext cx="360" cy="40500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sp>
        <ns0:nvSpPr>
          <ns0:cNvPr id="148" name="AutoShape 169"/>
          <ns0:cNvSpPr/>
          <ns0:nvPr/>
        </ns0:nvSpPr>
        <ns0:spPr>
          <ns1:xfrm>
            <ns1:off x="3331080" y="4416120"/>
            <ns1:ext cx="1638720" cy="360000"/>
          </ns1:xfrm>
          <ns1:prstGeom prst="flowChartProcess">
            <ns1:avLst/>
          </ns1:prstGeom>
          <ns1:gradFill rotWithShape="0">
            <ns1:gsLst>
              <ns1:gs pos="0">
                <ns1:srgbClr val="cc99ff"/>
              </ns1:gs>
              <ns1:gs pos="100000">
                <ns1:srgbClr val="ffffff"/>
              </ns1:gs>
            </ns1:gsLst>
            <ns1:lin ang="5400000"/>
          </ns1:gradFill>
          <ns1:ln w="9525">
            <ns1:solidFill>
              <ns1:srgbClr val="000000"/>
            </ns1:solidFill>
            <ns1:miter/>
          </ns1:ln>
          <ns1:effectLst>
            <ns1:outerShdw algn="ctr" dir="2700000" dist="71785" rotWithShape="0">
              <ns1:schemeClr val="bg2"/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1000" strike="noStrike" u="none">
                <ns1:solidFill>
                  <ns1:schemeClr val="dk1"/>
                </ns1:solidFill>
                <ns1:effectLst/>
                <ns1:uFillTx/>
                <ns1:latin typeface="Century Gothic"/>
              </ns1:rPr>
              <ns1:t>SUPERVISOR O CAPATAZ</ns1:t>
            </ns1:r>
            <ns1:endParaRPr b="0" lang="es-CO" sz="1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cxnSp>
        <ns0:nvCxnSpPr>
          <ns0:cNvPr id="149" name="AutoShape 165"/>
          <ns0:cNvCxnSpPr>
            <ns1:stCxn id="133" idx="2"/>
            <ns1:endCxn id="148" idx="0"/>
          </ns0:cNvCxnSpPr>
          <ns0:nvPr/>
        </ns0:nvCxnSpPr>
        <ns0:spPr>
          <ns1:xfrm>
            <ns1:off x="4150440" y="4088520"/>
            <ns1:ext cx="360" cy="32796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cxnSp>
        <ns0:nvCxnSpPr>
          <ns0:cNvPr id="150" name="AutoShape 165"/>
          <ns0:cNvCxnSpPr>
            <ns1:endCxn id="135" idx="0"/>
          </ns0:cNvCxnSpPr>
          <ns0:nvPr/>
        </ns0:nvCxnSpPr>
        <ns0:spPr>
          <ns1:xfrm>
            <ns1:off x="4136760" y="4776480"/>
            <ns1:ext cx="3240" cy="45108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cxnSp>
        <ns0:nvCxnSpPr>
          <ns0:cNvPr id="151" name="AutoShape 175"/>
          <ns0:cNvCxnSpPr/>
          <ns0:nvPr/>
        </ns0:nvCxnSpPr>
        <ns0:spPr>
          <ns1:xfrm>
            <ns1:off x="4150440" y="5001480"/>
            <ns1:ext cx="1882800" cy="226800"/>
          </ns1:xfrm>
          <ns1:prstGeom prst="bentConnector3">
            <ns1:avLst>
              <ns1:gd name="adj1" fmla="val 100076"/>
            </ns1:avLst>
          </ns1:prstGeom>
          <ns1:ln w="9525">
            <ns1:solidFill>
              <ns1:srgbClr val="000000"/>
            </ns1:solidFill>
            <ns1:miter/>
            <ns1:tailEnd len="med" type="triangle" w="med"/>
          </ns1:ln>
        </ns0:spPr>
      </ns0:cxnSp>
      <ns0:cxnSp>
        <ns0:nvCxnSpPr>
          <ns0:cNvPr id="152" name="AutoShape 165"/>
          <ns0:cNvCxnSpPr/>
          <ns0:nvPr/>
        </ns0:nvCxnSpPr>
        <ns0:spPr>
          <ns1:xfrm>
            <ns1:off x="6032880" y="5578200"/>
            <ns1:ext cx="360" cy="32760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cxnSp>
        <ns0:nvCxnSpPr>
          <ns0:cNvPr id="153" name="AutoShape 165"/>
          <ns0:cNvCxnSpPr/>
          <ns0:nvPr/>
        </ns0:nvCxnSpPr>
        <ns0:spPr>
          <ns1:xfrm>
            <ns1:off x="1916280" y="5616720"/>
            <ns1:ext cx="11160" cy="272880"/>
          </ns1:xfrm>
          <ns1:prstGeom prst="straightConnector1">
            <ns1:avLst/>
          </ns1:prstGeom>
          <ns1:ln w="9525">
            <ns1:solidFill>
              <ns1:srgbClr val="000000"/>
            </ns1:solidFill>
            <ns1:round/>
            <ns1:tailEnd len="med" type="triangle" w="med"/>
          </ns1:ln>
        </ns0:spPr>
      </ns0:cxn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1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54" name="Imagen 3"/>
          <ns0:cNvSpPr/>
          <ns0:nvPr/>
        </ns0:nvSpPr>
        <ns0:spPr>
          <ns1:xfrm>
            <ns1:off x="1357920" y="1016640"/>
            <ns1:ext cx="9078120" cy="5486760"/>
          </ns1:xfrm>
          <ns1:prstGeom prst="round2DiagRect">
            <ns1:avLst>
              <ns1:gd name="adj1" fmla="val 16667"/>
              <ns1:gd name="adj2" fmla="val 0"/>
            </ns1:avLst>
          </ns1:prstGeom>
          <ns1:blipFill rotWithShape="0">
            <ns1:blip ns2:embed="rId1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3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1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55" name="Imagen 3"/>
          <ns0:cNvSpPr/>
          <ns0:nvPr/>
        </ns0:nvSpPr>
        <ns0:spPr>
          <ns1:xfrm>
            <ns1:off x="401040" y="1590120"/>
            <ns1:ext cx="5814000" cy="4285440"/>
          </ns1:xfrm>
          <ns1:prstGeom prst="roundRect">
            <ns1:avLst>
              <ns1:gd name="adj" fmla="val 16667"/>
            </ns1:avLst>
          </ns1:prstGeom>
          <ns1:blipFill rotWithShape="0">
            <ns1:blip ns2:embed="rId1"/>
            <ns1:srcRect/>
            <ns1:stretch/>
          </ns1:blipFill>
          <ns1:ln w="0">
            <ns1:noFill/>
          </ns1:ln>
          <ns1:effectLst>
            <ns1:outerShdw algn="tl" blurRad="152280" dir="868217" dist="11525" kx="110000" ky="200000" rotWithShape="0" sy="98000">
              <ns1:srgbClr val="000000">
                <ns1:alpha val="30000"/>
              </ns1:srgbClr>
            </ns1:outerShdw>
          </ns1:effectLst>
          <ns1:scene3d>
            <ns1:camera prst="perspectiveRelaxed">
              <ns1:rot lat="19800000" lon="1200000" rev="20820000"/>
            </ns1:camera>
            <ns1:lightRig dir="t" rig="threePt"/>
          </ns1:scene3d>
          <ns1:sp3d contourW="6350" prstMaterial="matte">
            <ns1:bevelT w="101600" h="101600"/>
            <ns1:contourClr>
              <ns1:srgbClr val="969696"/>
            </ns1:contourClr>
          </ns1:sp3d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56" name="Rectángulo 4"/>
          <ns0:cNvSpPr/>
          <ns0:nvPr/>
        </ns0:nvSpPr>
        <ns0:spPr>
          <ns1:xfrm>
            <ns1:off x="6665760" y="2268000"/>
            <ns1:ext cx="4902840" cy="953640"/>
          </ns1:xfrm>
          <ns1:prstGeom prst="rect">
            <ns1:avLst/>
          </ns1:prstGeom>
          <ns1:solidFill>
            <ns1:srgbClr val="4472c4"/>
          </ns1:solidFill>
          <ns1:ln>
            <ns1:solidFill>
              <ns1:srgbClr val="ffffff"/>
            </ns1:solidFill>
          </ns1:ln>
        </ns0:spPr>
        <ns0:style>
          <ns1:lnRef idx="3">
            <ns1:schemeClr val="lt1"/>
          </ns1:lnRef>
          <ns1:fillRef idx="1">
            <ns1:schemeClr val="accent5"/>
          </ns1:fillRef>
          <ns1:effectRef idx="1">
            <ns1:schemeClr val="accent5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0" lang="es-MX" sz="1400" strike="noStrike" u="none">
                <ns1:solidFill>
                  <ns1:schemeClr val="lt1"/>
                </ns1:solidFill>
                <ns1:effectLst/>
                <ns1:uFillTx/>
                <ns1:latin typeface="Arial Black"/>
              </ns1:rPr>
              <ns1:t>ACTO INSEGURO: </ns1:t>
            </ns1:r>
            <ns1:r>
              <ns1:rPr b="0" lang="es-MX" sz="1400" strike="noStrike" u="none">
                <ns1:solidFill>
                  <ns1:schemeClr val="lt1"/>
                </ns1:solidFill>
                <ns1:effectLst/>
                <ns1:uFillTx/>
                <ns1:latin typeface="Arial"/>
              </ns1:rPr>
              <ns1:t>Se refiere a todas las acciones y decisiones humanas que pueden causar una situación insegura o incidente con consecuencias para el trabajador, la producción, el medio ambiente y otras personas</ns1:t>
            </ns1:r>
            <ns1:endParaRPr b="0" lang="es-CO" sz="14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57" name="Rectángulo 5"/>
          <ns0:cNvSpPr/>
          <ns0:nvPr/>
        </ns0:nvSpPr>
        <ns0:spPr>
          <ns1:xfrm>
            <ns1:off x="6665760" y="3970800"/>
            <ns1:ext cx="4902840" cy="1384560"/>
          </ns1:xfrm>
          <ns1:prstGeom prst="rect">
            <ns1:avLst/>
          </ns1:prstGeom>
          <ns1:solidFill>
            <ns1:srgbClr val="000000"/>
          </ns1:solidFill>
          <ns1:ln>
            <ns1:solidFill>
              <ns1:srgbClr val="000000"/>
            </ns1:solidFill>
          </ns1:ln>
        </ns0:spPr>
        <ns0:style>
          <ns1:lnRef idx="2">
            <ns1:schemeClr val="dk1">
              <ns1:shade val="50000"/>
            </ns1:schemeClr>
          </ns1:lnRef>
          <ns1:fillRef idx="1">
            <ns1:schemeClr val="dk1"/>
          </ns1:fillRef>
          <ns1:effectRef idx="0">
            <ns1:schemeClr val="dk1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0" lang="es-MX" sz="1400" strike="noStrike" u="none">
                <ns1:solidFill>
                  <ns1:schemeClr val="lt1"/>
                </ns1:solidFill>
                <ns1:effectLst/>
                <ns1:uFillTx/>
                <ns1:latin typeface="Arial Black"/>
              </ns1:rPr>
              <ns1:t>CONDICION INSEGURA: </ns1:t>
            </ns1:r>
            <ns1:r>
              <ns1:rPr b="0" lang="es-MX" sz="1400" strike="noStrike" u="none">
                <ns1:solidFill>
                  <ns1:schemeClr val="lt1"/>
                </ns1:solidFill>
                <ns1:effectLst/>
                <ns1:uFillTx/>
                <ns1:latin typeface="Arial"/>
              </ns1:rPr>
              <ns1:t>Es todo elemento de los equipos, la materia prima, las herramientas, las máquinas, las instalaciones o el medio ambiente que se convierte en un peligro para las personas, los bienes, la operación y el medio ambiente y que bajo determinadas condiciones puede generar un incidente.</ns1:t>
            </ns1:r>
            <ns1:endParaRPr b="0" lang="es-CO" sz="14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3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15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58" name="Rectángulo 3"/>
          <ns0:cNvSpPr/>
          <ns0:nvPr/>
        </ns0:nvSpPr>
        <ns0:spPr>
          <ns1:xfrm>
            <ns1:off x="823680" y="1415520"/>
            <ns1:ext cx="536220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PELIGROS, RIESGOS Y CONTROLES SST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59" name="Rectángulo 4"/>
          <ns0:cNvSpPr/>
          <ns0:nvPr/>
        </ns0:nvSpPr>
        <ns0:spPr>
          <ns1:xfrm>
            <ns1:off x="823680" y="2117880"/>
            <ns1:ext cx="122292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FISICOS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160" name="Picture 2" descr="fabricación y mantenimiento centrifugas decantadoras"/>
          <ns0:cNvPicPr/>
          <ns0:nvPr/>
        </ns0:nvPicPr>
        <ns0:blipFill>
          <ns1:blip ns2:embed="rId1"/>
          <ns1:stretch/>
        </ns0:blipFill>
        <ns0:spPr>
          <ns1:xfrm>
            <ns1:off x="2509200" y="2117880"/>
            <ns1:ext cx="3096000" cy="19440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161" name="Picture 5" descr=""/>
          <ns0:cNvPicPr/>
          <ns0:nvPr/>
        </ns0:nvPicPr>
        <ns0:blipFill>
          <ns1:blip ns2:embed="rId2"/>
          <ns1:stretch/>
        </ns0:blipFill>
        <ns0:spPr>
          <ns1:xfrm>
            <ns1:off x="6186240" y="2117880"/>
            <ns1:ext cx="3500640" cy="194400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162" name="10 CuadroTexto"/>
          <ns0:cNvSpPr/>
          <ns0:nvPr/>
        </ns0:nvSpPr>
        <ns0:spPr>
          <ns1:xfrm>
            <ns1:off x="982800" y="4250520"/>
            <ns1:ext cx="8819280" cy="923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Ruido: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producido por la operación de  equipos en la deshidratación de lodos, motobombas, Bombas centrifugas, Bombas neumáticas, retroexcavadoras, Generadores, equipos automotores, etc.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pSp>
        <ns0:nvGrpSpPr>
          <ns0:cNvPr id="163" name="13 Grupo"/>
          <ns0:cNvGrpSpPr/>
          <ns0:nvPr/>
        </ns0:nvGrpSpPr>
        <ns0:grpSpPr>
          <ns1:xfrm>
            <ns1:off x="1118520" y="5267160"/>
            <ns1:ext cx="8568360" cy="1418760"/>
            <ns1:chOff x="1118520" y="5267160"/>
            <ns1:chExt cx="8568360" cy="1418760"/>
          </ns1:xfrm>
        </ns0:grpSpPr>
        <ns0:grpSp>
          <ns0:nvGrpSpPr>
            <ns0:cNvPr id="164" name="2 Grupo"/>
            <ns0:cNvGrpSpPr/>
            <ns0:nvPr/>
          </ns0:nvGrpSpPr>
          <ns0:grpSpPr>
            <ns1:xfrm>
              <ns1:off x="1118520" y="5267160"/>
              <ns1:ext cx="6620760" cy="1418760"/>
              <ns1:chOff x="1118520" y="5267160"/>
              <ns1:chExt cx="6620760" cy="1418760"/>
            </ns1:xfrm>
          </ns0:grpSpPr>
          <ns0:pic>
            <ns0:nvPicPr>
              <ns0:cNvPr id="165" name="11 Imagen" descr="http://t2.gstatic.com/images?q=tbn:ANd9GcR6vTBuJjYg6j431szwPZXuNBfw1UgAWuaApW0UQpqk9jyxAPhfjg"/>
              <ns0:cNvPicPr/>
              <ns0:nvPr/>
            </ns0:nvPicPr>
            <ns0:blipFill>
              <ns1:blip ns2:embed="rId3"/>
              <ns1:stretch/>
            </ns0:blipFill>
            <ns0:spPr>
              <ns1:xfrm>
                <ns1:off x="1118520" y="5267160"/>
                <ns1:ext cx="3196080" cy="1418760"/>
              </ns1:xfrm>
              <ns1:prstGeom prst="rect">
                <ns1:avLst/>
              </ns1:prstGeom>
              <ns1:noFill/>
              <ns1:ln w="0">
                <ns1:noFill/>
              </ns1:ln>
            </ns0:spPr>
          </ns0:pic>
          <ns0:pic>
            <ns0:nvPicPr>
              <ns0:cNvPr id="166" name="12 Imagen" descr="http://t1.gstatic.com/images?q=tbn:ANd9GcSWw-El3yPO-L9iLoKLqkQ189dcRsa5QY4WERtiIBEs_oYCB4HlpZgFlA"/>
              <ns0:cNvPicPr/>
              <ns0:nvPr/>
            </ns0:nvPicPr>
            <ns0:blipFill>
              <ns1:blip ns2:embed="rId4"/>
              <ns1:stretch/>
            </ns0:blipFill>
            <ns0:spPr>
              <ns1:xfrm>
                <ns1:off x="4718880" y="5378760"/>
                <ns1:ext cx="1265760" cy="1179000"/>
              </ns1:xfrm>
              <ns1:prstGeom prst="rect">
                <ns1:avLst/>
              </ns1:prstGeom>
              <ns1:noFill/>
              <ns1:ln w="0">
                <ns1:noFill/>
              </ns1:ln>
            </ns0:spPr>
          </ns0:pic>
          <ns0:pic>
            <ns0:nvPicPr>
              <ns0:cNvPr id="167" name="13 Imagen" descr="http://t3.gstatic.com/images?q=tbn:ANd9GcQRRYX_M4iv_PwKLmdYo5-xJURuyR9jNNjfB70utaQT-41nU_4S"/>
              <ns0:cNvPicPr/>
              <ns0:nvPr/>
            </ns0:nvPicPr>
            <ns0:blipFill>
              <ns1:blip ns2:embed="rId5"/>
              <ns1:stretch/>
            </ns0:blipFill>
            <ns0:spPr>
              <ns1:xfrm>
                <ns1:off x="6441120" y="5348520"/>
                <ns1:ext cx="1298160" cy="1209240"/>
              </ns1:xfrm>
              <ns1:prstGeom prst="rect">
                <ns1:avLst/>
              </ns1:prstGeom>
              <ns1:noFill/>
              <ns1:ln w="0">
                <ns1:noFill/>
              </ns1:ln>
            </ns0:spPr>
          </ns0:pic>
        </ns0:grpSp>
        <ns0:sp>
          <ns0:nvSpPr>
            <ns0:cNvPr id="168" name="14 CuadroTexto"/>
            <ns0:cNvSpPr/>
            <ns0:nvPr/>
          </ns0:nvSpPr>
          <ns0:spPr>
            <ns1:xfrm>
              <ns1:off x="7986960" y="5769360"/>
              <ns1:ext cx="1699920" cy="36792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CO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Control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</ns0:grpSp>
      <ns0:audio>
        <ns0:cTn id="0" dur="0" fill="hold"/>
        <ns0:audioFile ns2:link="rId7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1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69" name="Rectángulo 3"/>
          <ns0:cNvSpPr/>
          <ns0:nvPr/>
        </ns0:nvSpPr>
        <ns0:spPr>
          <ns1:xfrm>
            <ns1:off x="1433160" y="1786680"/>
            <ns1:ext cx="122292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FISICOS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pSp>
        <ns0:nvGrpSpPr>
          <ns0:cNvPr id="170" name="1 Grupo"/>
          <ns0:cNvGrpSpPr/>
          <ns0:nvPr/>
        </ns0:nvGrpSpPr>
        <ns0:grpSpPr>
          <ns1:xfrm>
            <ns1:off x="3744720" y="1350360"/>
            <ns1:ext cx="4649400" cy="1758600"/>
            <ns1:chOff x="3744720" y="1350360"/>
            <ns1:chExt cx="4649400" cy="1758600"/>
          </ns1:xfrm>
        </ns0:grpSpPr>
        <ns0:pic>
          <ns0:nvPicPr>
            <ns0:cNvPr id="171" name="Picture 1028" descr="C:\Archivos de programa\Microsoft Office\Clipart\standard\stddir1\BD05214_.WMF"/>
            <ns0:cNvPicPr/>
            <ns0:nvPr/>
          </ns0:nvPicPr>
          <ns0:blipFill>
            <ns1:blip ns2:embed="rId1"/>
            <ns1:stretch/>
          </ns0:blipFill>
          <ns0:spPr>
            <ns1:xfrm>
              <ns1:off x="3744720" y="1350360"/>
              <ns1:ext cx="1904760" cy="175860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172" name="Picture 1032" descr="C:\Archivos de programa\Microsoft Office\Clipart\Pub60Cor\NA01682_.wmf"/>
            <ns0:cNvPicPr/>
            <ns0:nvPr/>
          </ns0:nvPicPr>
          <ns0:blipFill>
            <ns1:blip ns2:embed="rId2"/>
            <ns1:stretch/>
          </ns0:blipFill>
          <ns0:spPr>
            <ns1:xfrm>
              <ns1:off x="6337080" y="1382400"/>
              <ns1:ext cx="2057040" cy="152856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sp>
        <ns0:nvSpPr>
          <ns0:cNvPr id="173" name="17 CuadroTexto"/>
          <ns0:cNvSpPr/>
          <ns0:nvPr/>
        </ns0:nvSpPr>
        <ns0:spPr>
          <ns1:xfrm>
            <ns1:off x="1054080" y="3386520"/>
            <ns1:ext cx="8964000" cy="6458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Radiaciones no ionizantes: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Radiación solar, temperaturas extremas, Radiación de equipos en operación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pSp>
        <ns0:nvGrpSpPr>
          <ns0:cNvPr id="174" name="2 Grupo"/>
          <ns0:cNvGrpSpPr/>
          <ns0:nvPr/>
        </ns0:nvGrpSpPr>
        <ns0:grpSpPr>
          <ns1:xfrm>
            <ns1:off x="1445760" y="4015080"/>
            <ns1:ext cx="4783320" cy="2294640"/>
            <ns1:chOff x="1445760" y="4015080"/>
            <ns1:chExt cx="4783320" cy="2294640"/>
          </ns1:xfrm>
        </ns0:grpSpPr>
        <ns0:sp>
          <ns0:nvSpPr>
            <ns0:cNvPr id="175" name="18 CuadroTexto"/>
            <ns0:cNvSpPr/>
            <ns0:nvPr/>
          </ns0:nvSpPr>
          <ns0:spPr>
            <ns1:xfrm>
              <ns1:off x="4573800" y="4015080"/>
              <ns1:ext cx="1655280" cy="36936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CO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Control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  <ns0:pic>
          <ns0:nvPicPr>
            <ns0:cNvPr id="176" name="Picture 5" descr=""/>
            <ns0:cNvPicPr/>
            <ns0:nvPr/>
          </ns0:nvPicPr>
          <ns0:blipFill>
            <ns1:blip ns2:embed="rId3"/>
            <ns1:stretch/>
          </ns0:blipFill>
          <ns0:spPr>
            <ns1:xfrm>
              <ns1:off x="1445760" y="4755960"/>
              <ns1:ext cx="1531440" cy="155376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177" name="Picture 6" descr=""/>
            <ns0:cNvPicPr/>
            <ns0:nvPr/>
          </ns0:nvPicPr>
          <ns0:blipFill>
            <ns1:blip ns2:embed="rId4"/>
            <ns1:stretch/>
          </ns0:blipFill>
          <ns0:spPr>
            <ns1:xfrm>
              <ns1:off x="4307040" y="4755960"/>
              <ns1:ext cx="1531440" cy="153144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pic>
        <ns0:nvPicPr>
          <ns0:cNvPr id="178" name="Picture 2" descr="COSALE | La importancia de una buena hidratación"/>
          <ns0:cNvPicPr/>
          <ns0:nvPr/>
        </ns0:nvPicPr>
        <ns0:blipFill>
          <ns1:blip ns2:embed="rId5"/>
          <ns1:stretch/>
        </ns0:blipFill>
        <ns0:spPr>
          <ns1:xfrm>
            <ns1:off x="6965640" y="4576320"/>
            <ns1:ext cx="2857320" cy="173304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7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17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79" name="16 Rectángulo"/>
          <ns0:cNvSpPr/>
          <ns0:nvPr/>
        </ns0:nvSpPr>
        <ns0:spPr>
          <ns1:xfrm>
            <ns1:off x="796680" y="2049480"/>
            <ns1:ext cx="1999440" cy="36900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MECANICOS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80" name="Rectángulo 4"/>
          <ns0:cNvSpPr/>
          <ns0:nvPr/>
        </ns0:nvSpPr>
        <ns0:spPr>
          <ns1:xfrm>
            <ns1:off x="1379520" y="3614760"/>
            <ns1:ext cx="8466480" cy="119988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Golpeado por/contra: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Cargue, descargue, manipulación e izaje de materiales, equipos, tubería o accesorios, transito de vehículos automotor.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Superficies calientes: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Equipos en operación, materiales calientes, precalentamiento.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81" name="18 CuadroTexto"/>
          <ns0:cNvSpPr/>
          <ns0:nvPr/>
        </ns0:nvSpPr>
        <ns0:spPr>
          <ns1:xfrm>
            <ns1:off x="889560" y="5623920"/>
            <ns1:ext cx="190620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182" name="26 Imagen" descr="http://t3.gstatic.com/images?q=tbn:ANd9GcTGNQSL3vx1IOJWsUDRIPaOLfCipQZpO3dNFIz2qcYJ_a9f_YDX">
            <ns1:hlinkClick ns2:id="rId1"/>
          </ns0:cNvPr>
          <ns0:cNvPicPr/>
          <ns0:nvPr/>
        </ns0:nvPicPr>
        <ns0:blipFill>
          <ns1:blip ns2:embed="rId2"/>
          <ns1:stretch/>
        </ns0:blipFill>
        <ns0:spPr>
          <ns1:xfrm>
            <ns1:off x="3706560" y="4987440"/>
            <ns1:ext cx="1906200" cy="164232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183" name="Imagen 8"/>
          <ns0:cNvSpPr/>
          <ns0:nvPr/>
        </ns0:nvSpPr>
        <ns0:spPr>
          <ns1:xfrm>
            <ns1:off x="3268440" y="1479960"/>
            <ns1:ext cx="3022920" cy="1511280"/>
          </ns1:xfrm>
          <ns1:prstGeom prst="round2DiagRect">
            <ns1:avLst>
              <ns1:gd name="adj1" fmla="val 16667"/>
              <ns1:gd name="adj2" fmla="val 50000"/>
            </ns1:avLst>
          </ns1:prstGeom>
          <ns1:blipFill rotWithShape="0">
            <ns1:blip ns2:embed="rId3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84" name="Imagen 9"/>
          <ns0:cNvSpPr/>
          <ns0:nvPr/>
        </ns0:nvSpPr>
        <ns0:spPr>
          <ns1:xfrm>
            <ns1:off x="7113240" y="1479960"/>
            <ns1:ext cx="2832840" cy="1687680"/>
          </ns1:xfrm>
          <ns1:prstGeom prst="round2DiagRect">
            <ns1:avLst>
              <ns1:gd name="adj1" fmla="val 16667"/>
              <ns1:gd name="adj2" fmla="val 41875"/>
            </ns1:avLst>
          </ns1:prstGeom>
          <ns1:blipFill rotWithShape="0">
            <ns1:blip ns2:embed="rId4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85" name="Imagen 10"/>
          <ns0:cNvSpPr/>
          <ns0:nvPr/>
        </ns0:nvSpPr>
        <ns0:spPr>
          <ns1:xfrm>
            <ns1:off x="6291720" y="4815360"/>
            <ns1:ext cx="2961720" cy="1814760"/>
          </ns1:xfrm>
          <ns1:prstGeom prst="round2DiagRect">
            <ns1:avLst>
              <ns1:gd name="adj1" fmla="val 16667"/>
              <ns1:gd name="adj2" fmla="val 41184"/>
            </ns1:avLst>
          </ns1:prstGeom>
          <ns1:blipFill rotWithShape="0">
            <ns1:blip ns2:embed="rId5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7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1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86" name="Rectángulo 3"/>
          <ns0:cNvSpPr/>
          <ns0:nvPr/>
        </ns0:nvSpPr>
        <ns0:spPr>
          <ns1:xfrm>
            <ns1:off x="823680" y="1415520"/>
            <ns1:ext cx="402156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CONDICIONES DE SEGURIDAD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187" name="Picture 2" descr="Son seguras las escaleras portátiles? No las subestimes, son una de las  principales causas de accidentes en la industria. | Perú Up | Cursos y  Certificaciones para trabajos en altura"/>
          <ns0:cNvPicPr/>
          <ns0:nvPr/>
        </ns0:nvPicPr>
        <ns0:blipFill>
          <ns1:blip ns2:embed="rId1"/>
          <ns1:stretch/>
        </ns0:blipFill>
        <ns0:spPr>
          <ns1:xfrm>
            <ns1:off x="2153520" y="1972800"/>
            <ns1:ext cx="1729080" cy="12992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188" name="Picture 1028" descr=""/>
          <ns0:cNvPicPr/>
          <ns0:nvPr/>
        </ns0:nvPicPr>
        <ns0:blipFill>
          <ns1:blip ns2:embed="rId2"/>
          <ns1:stretch/>
        </ns0:blipFill>
        <ns0:spPr>
          <ns1:xfrm>
            <ns1:off x="4845600" y="1938240"/>
            <ns1:ext cx="1725840" cy="13680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189" name="Picture 1030" descr="C:\Archivos de programa\Microsoft Office\Clipart\standard\stddir1\BD06715_.WMF"/>
          <ns0:cNvPicPr/>
          <ns0:nvPr/>
        </ns0:nvPicPr>
        <ns0:blipFill>
          <ns1:blip ns2:embed="rId3"/>
          <ns1:stretch/>
        </ns0:blipFill>
        <ns0:spPr>
          <ns1:xfrm>
            <ns1:off x="8033400" y="1784880"/>
            <ns1:ext cx="1724760" cy="148716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190" name="Rectángulo 7"/>
          <ns0:cNvSpPr/>
          <ns0:nvPr/>
        </ns0:nvSpPr>
        <ns0:spPr>
          <ns1:xfrm>
            <ns1:off x="2153520" y="3738960"/>
            <ns1:ext cx="8030520" cy="6458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Caídas al mismo nivel y a diferente nivel: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Caídas caminando por el área de trabajo, caídas de escaleras, plataformas, resbalones, tropezones.  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91" name="18 CuadroTexto"/>
          <ns0:cNvSpPr/>
          <ns0:nvPr/>
        </ns0:nvSpPr>
        <ns0:spPr>
          <ns1:xfrm>
            <ns1:off x="1183320" y="5384160"/>
            <ns1:ext cx="165096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192" name="Picture 4" descr="Cartel Use escaleras con precaución 15 x 20"/>
          <ns0:cNvPicPr/>
          <ns0:nvPr/>
        </ns0:nvPicPr>
        <ns0:blipFill>
          <ns1:blip ns2:embed="rId4"/>
          <ns1:srcRect l="2746" t="5921" r="2746" b="0"/>
          <ns1:stretch/>
        </ns0:blipFill>
        <ns0:spPr>
          <ns1:xfrm>
            <ns1:off x="4026240" y="4817160"/>
            <ns1:ext cx="2142360" cy="159552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193" name="Imagen 10"/>
          <ns0:cNvSpPr/>
          <ns0:nvPr/>
        </ns0:nvSpPr>
        <ns0:spPr>
          <ns1:xfrm>
            <ns1:off x="7743600" y="4743360"/>
            <ns1:ext cx="1789560" cy="1651320"/>
          </ns1:xfrm>
          <ns1:prstGeom prst="round2DiagRect">
            <ns1:avLst>
              <ns1:gd name="adj1" fmla="val 16667"/>
              <ns1:gd name="adj2" fmla="val 31431"/>
            </ns1:avLst>
          </ns1:prstGeom>
          <ns1:blipFill rotWithShape="0">
            <ns1:blip ns2:embed="rId5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7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19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94" name="16 Rectángulo"/>
          <ns0:cNvSpPr/>
          <ns0:nvPr/>
        </ns0:nvSpPr>
        <ns0:spPr>
          <ns1:xfrm>
            <ns1:off x="1431360" y="2244960"/>
            <ns1:ext cx="1598040" cy="36900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QUIMICOS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95" name="Imagen 4"/>
          <ns0:cNvSpPr/>
          <ns0:nvPr/>
        </ns0:nvSpPr>
        <ns0:spPr>
          <ns1:xfrm>
            <ns1:off x="3693240" y="1375920"/>
            <ns1:ext cx="2839680" cy="2107440"/>
          </ns1:xfrm>
          <ns1:prstGeom prst="round2DiagRect">
            <ns1:avLst>
              <ns1:gd name="adj1" fmla="val 16667"/>
              <ns1:gd name="adj2" fmla="val 30369"/>
            </ns1:avLst>
          </ns1:prstGeom>
          <ns1:blipFill rotWithShape="0">
            <ns1:blip ns2:embed="rId1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96" name="Rectángulo 5"/>
          <ns0:cNvSpPr/>
          <ns0:nvPr/>
        </ns0:nvSpPr>
        <ns0:spPr>
          <ns1:xfrm>
            <ns1:off x="1431360" y="4020120"/>
            <ns1:ext cx="897120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Vapores orgánicos generados por la operación de la planta de tratamiento de lodos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97" name="Imagen 6"/>
          <ns0:cNvSpPr/>
          <ns0:nvPr/>
        </ns0:nvSpPr>
        <ns0:spPr>
          <ns1:xfrm>
            <ns1:off x="7196760" y="1375920"/>
            <ns1:ext cx="2781720" cy="2107440"/>
          </ns1:xfrm>
          <ns1:prstGeom prst="round2DiagRect">
            <ns1:avLst>
              <ns1:gd name="adj1" fmla="val 16667"/>
              <ns1:gd name="adj2" fmla="val 36539"/>
            </ns1:avLst>
          </ns1:prstGeom>
          <ns1:blipFill rotWithShape="0">
            <ns1:blip ns2:embed="rId2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pSp>
        <ns0:nvGrpSpPr>
          <ns0:cNvPr id="198" name="16 Grupo"/>
          <ns0:cNvGrpSpPr/>
          <ns0:nvPr/>
        </ns0:nvGrpSpPr>
        <ns0:grpSpPr>
          <ns1:xfrm>
            <ns1:off x="2040120" y="4728600"/>
            <ns1:ext cx="4492800" cy="1350720"/>
            <ns1:chOff x="2040120" y="4728600"/>
            <ns1:chExt cx="4492800" cy="1350720"/>
          </ns1:xfrm>
        </ns0:grpSpPr>
        <ns0:sp>
          <ns0:nvSpPr>
            <ns0:cNvPr id="199" name="18 CuadroTexto"/>
            <ns0:cNvSpPr/>
            <ns0:nvPr/>
          </ns0:nvSpPr>
          <ns0:spPr>
            <ns1:xfrm>
              <ns1:off x="2040120" y="5016240"/>
              <ns1:ext cx="1345320" cy="36936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CO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Control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  <ns0:pic>
          <ns0:nvPicPr>
            <ns0:cNvPr id="200" name="31 Imagen" descr="http://t2.gstatic.com/images?q=tbn:ANd9GcSURzcEXqMBV8MiI5vEydovprYHVBNzd9Xi3Uyc9y_8hvc40SqI2g">
              <ns1:hlinkClick ns2:id="rId3"/>
            </ns0:cNvPr>
            <ns0:cNvPicPr/>
            <ns0:nvPr/>
          </ns0:nvPicPr>
          <ns0:blipFill>
            <ns1:blip ns2:embed="rId4"/>
            <ns1:stretch/>
          </ns0:blipFill>
          <ns0:spPr>
            <ns1:xfrm>
              <ns1:off x="3947400" y="4728600"/>
              <ns1:ext cx="2585520" cy="135072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pic>
        <ns0:nvPicPr>
          <ns0:cNvPr id="201" name="Imagen 11" descr=""/>
          <ns0:cNvPicPr/>
          <ns0:nvPr/>
        </ns0:nvPicPr>
        <ns0:blipFill>
          <ns1:blip ns2:embed="rId5"/>
          <ns1:stretch/>
        </ns0:blipFill>
        <ns0:spPr>
          <ns1:xfrm>
            <ns1:off x="6964200" y="4728600"/>
            <ns1:ext cx="1433160" cy="167256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7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2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4" name="CuadroTexto 4"/>
          <ns0:cNvSpPr/>
          <ns0:nvPr/>
        </ns0:nvSpPr>
        <ns0:spPr>
          <ns1:xfrm>
            <ns1:off x="987120" y="6332040"/>
            <ns1:ext cx="9731520" cy="338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i="1" lang="es-MX" sz="1600" strike="noStrike" u="none">
                <ns1:solidFill>
                  <ns1:srgbClr val="92d050"/>
                </ns1:solidFill>
                <ns1:effectLst/>
                <ns1:uFillTx/>
                <ns1:latin typeface="Calibri Light"/>
              </ns1:rPr>
              <ns1:t>Cuando actúo de esta manera, yo me cuido, yo te cuido. </ns1:t>
            </ns1:r>
            <ns1:r>
              <ns1:rPr b="1" i="1" lang="es-CO" sz="1600" strike="noStrike" u="none">
                <ns1:solidFill>
                  <ns1:srgbClr val="92d050"/>
                </ns1:solidFill>
                <ns1:effectLst/>
                <ns1:uFillTx/>
                <ns1:latin typeface="Calibri Light"/>
              </ns1:rPr>
              <ns1:t>Cuidarnos en nuestra responsabilidad. </ns1:t>
            </ns1:r>
            <ns1:endParaRPr b="0" lang="es-CO" sz="1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05" name="Bocadillo nube: nube 2"/>
          <ns0:cNvSpPr/>
          <ns0:nvPr/>
        </ns0:nvSpPr>
        <ns0:spPr>
          <ns1:xfrm>
            <ns1:off x="594720" y="948600"/>
            <ns1:ext cx="9324000" cy="3528000"/>
          </ns1:xfrm>
          <ns1:prstGeom prst="cloudCallout">
            <ns1:avLst>
              <ns1:gd name="adj1" fmla="val -45887"/>
              <ns1:gd name="adj2" fmla="val 104254"/>
            </ns1:avLst>
          </ns1:prstGeom>
          <ns1:solidFill>
            <ns1:schemeClr val="accent1">
              <ns1:lumMod val="20000"/>
              <ns1:lumOff val="80000"/>
            </ns1:schemeClr>
          </ns1:solidFill>
          <ns1:ln>
            <ns1:solidFill>
              <ns1:srgbClr val="000000">
                <ns1:lumMod val="65000"/>
              </ns1:srgbClr>
            </ns1:solidFill>
          </ns1:ln>
        </ns0:spPr>
        <ns0:style>
          <ns1:lnRef idx="2">
            <ns1:schemeClr val="accent1">
              <ns1:shade val="50000"/>
            </ns1:schemeClr>
          </ns1:lnRef>
          <ns1:fillRef idx="1">
            <ns1:schemeClr val="accent1"/>
          </ns1:fillRef>
          <ns1:effectRef idx="0">
            <ns1:schemeClr val="accent1"/>
          </ns1:effectRef>
          <ns1:fontRef idx="minor"/>
        </ns0:style>
        <ns0:txBody>
          <ns1:bodyPr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3000" strike="noStrike" u="none">
                <ns1:solidFill>
                  <ns1:schemeClr val="dk1"/>
                </ns1:solidFill>
                <ns1:effectLst/>
                <ns1:uFillTx/>
                <ns1:latin typeface="Calibri"/>
              </ns1:rPr>
              <ns1:t>Entre todos los asistentes identifiquemos las rutas de evacuación y punto encuentro del sitio donde nos encontramos</ns1:t>
            </ns1:r>
            <ns1:endParaRPr b="0" lang="es-CO" sz="3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106" name="Bisel 7"/>
          <ns0:cNvSpPr/>
          <ns0:nvPr/>
        </ns0:nvSpPr>
        <ns0:spPr>
          <ns1:xfrm>
            <ns1:off x="6749640" y="4278240"/>
            <ns1:ext cx="4752000" cy="1872000"/>
          </ns1:xfrm>
          <ns1:prstGeom prst="bevel">
            <ns1:avLst>
              <ns1:gd name="adj" fmla="val 12500"/>
            </ns1:avLst>
          </ns1:prstGeom>
          <ns1:solidFill>
            <ns1:srgbClr val="5b9bd5"/>
          </ns1:solidFill>
          <ns1:ln>
            <ns1:solidFill>
              <ns1:srgbClr val="43729d"/>
            </ns1:solidFill>
          </ns1:ln>
        </ns0:spPr>
        <ns0:style>
          <ns1:lnRef idx="2">
            <ns1:schemeClr val="accent1">
              <ns1:shade val="50000"/>
            </ns1:schemeClr>
          </ns1:lnRef>
          <ns1:fillRef idx="1">
            <ns1:schemeClr val="accent1"/>
          </ns1:fillRef>
          <ns1:effectRef idx="0">
            <ns1:schemeClr val="accent1"/>
          </ns1:effectRef>
          <ns1:fontRef idx="minor"/>
        </ns0:style>
        <ns0:txBody>
          <ns1:bodyPr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r>
              <ns1:rPr b="0" lang="es-CO" sz="3000" strike="noStrike" u="none">
                <ns1:solidFill>
                  <ns1:schemeClr val="lt1"/>
                </ns1:solidFill>
                <ns1:effectLst/>
                <ns1:uFillTx/>
                <ns1:latin typeface="Calibri"/>
              </ns1:rPr>
              <ns1:t>Un día seguro, seguro que es un gran día</ns1:t>
            </ns1:r>
            <ns1:endParaRPr b="0" lang="es-CO" sz="30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20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02" name="16 Rectángulo"/>
          <ns0:cNvSpPr/>
          <ns0:nvPr/>
        </ns0:nvSpPr>
        <ns0:spPr>
          <ns1:xfrm>
            <ns1:off x="962280" y="1834560"/>
            <ns1:ext cx="1944000" cy="36900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ELECTRICOS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3" name="Rectángulo 7"/>
          <ns0:cNvSpPr/>
          <ns0:nvPr/>
        </ns0:nvSpPr>
        <ns0:spPr>
          <ns1:xfrm>
            <ns1:off x="1413360" y="3769920"/>
            <ns1:ext cx="8110080" cy="923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Descargas eléctricas: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Tormentas eléctricas, cables y tomas descubiertos, equipos eléctricos sin puesta a tierra, generadores en operación, cableado eléctrico energizado, sistema eléctrico de vehículos y maquinaria etc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4" name="18 CuadroTexto"/>
          <ns0:cNvSpPr/>
          <ns0:nvPr/>
        </ns0:nvSpPr>
        <ns0:spPr>
          <ns1:xfrm>
            <ns1:off x="1398960" y="5294520"/>
            <ns1:ext cx="195840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5" name="Imagen 17"/>
          <ns0:cNvSpPr/>
          <ns0:nvPr/>
        </ns0:nvSpPr>
        <ns0:spPr>
          <ns1:xfrm>
            <ns1:off x="6917400" y="1433880"/>
            <ns1:ext cx="2729880" cy="1616040"/>
          </ns1:xfrm>
          <ns1:prstGeom prst="round2DiagRect">
            <ns1:avLst>
              <ns1:gd name="adj1" fmla="val 16667"/>
              <ns1:gd name="adj2" fmla="val 50000"/>
            </ns1:avLst>
          </ns1:prstGeom>
          <ns1:blipFill rotWithShape="0">
            <ns1:blip ns2:embed="rId1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6" name="Imagen 18"/>
          <ns0:cNvSpPr/>
          <ns0:nvPr/>
        </ns0:nvSpPr>
        <ns0:spPr>
          <ns1:xfrm>
            <ns1:off x="3642120" y="1416600"/>
            <ns1:ext cx="2585880" cy="1573920"/>
          </ns1:xfrm>
          <ns1:prstGeom prst="round2DiagRect">
            <ns1:avLst>
              <ns1:gd name="adj1" fmla="val 16667"/>
              <ns1:gd name="adj2" fmla="val 50000"/>
            </ns1:avLst>
          </ns1:prstGeom>
          <ns1:blipFill rotWithShape="0">
            <ns1:blip ns2:embed="rId2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7" name="Imagen 19"/>
          <ns0:cNvSpPr/>
          <ns0:nvPr/>
        </ns0:nvSpPr>
        <ns0:spPr>
          <ns1:xfrm>
            <ns1:off x="4197960" y="4969440"/>
            <ns1:ext cx="2361600" cy="1618920"/>
          </ns1:xfrm>
          <ns1:prstGeom prst="round2DiagRect">
            <ns1:avLst>
              <ns1:gd name="adj1" fmla="val 16667"/>
              <ns1:gd name="adj2" fmla="val 50000"/>
            </ns1:avLst>
          </ns1:prstGeom>
          <ns1:blipFill rotWithShape="0">
            <ns1:blip ns2:embed="rId3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08" name="Imagen 20"/>
          <ns0:cNvSpPr/>
          <ns0:nvPr/>
        </ns0:nvSpPr>
        <ns0:spPr>
          <ns1:xfrm>
            <ns1:off x="7400160" y="5046480"/>
            <ns1:ext cx="2287800" cy="1541880"/>
          </ns1:xfrm>
          <ns1:prstGeom prst="round2DiagRect">
            <ns1:avLst>
              <ns1:gd name="adj1" fmla="val 16667"/>
              <ns1:gd name="adj2" fmla="val 48530"/>
            </ns1:avLst>
          </ns1:prstGeom>
          <ns1:blipFill rotWithShape="0">
            <ns1:blip ns2:embed="rId4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6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21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pic>
        <ns0:nvPicPr>
          <ns0:cNvPr id="209" name="Picture 2" descr="Vector Premium | Conjunto de advertencia y señal de peligro con el símbolo  de coronavirus. pare la muestra de covid-19. signo de caspa coronavirus."/>
          <ns0:cNvPicPr/>
          <ns0:nvPr/>
        </ns0:nvPicPr>
        <ns0:blipFill>
          <ns1:blip ns2:embed="rId1"/>
          <ns1:stretch/>
        </ns0:blipFill>
        <ns0:spPr>
          <ns1:xfrm>
            <ns1:off x="1205640" y="1526400"/>
            <ns1:ext cx="2267640" cy="1532880"/>
          </ns1:xfrm>
          <ns1:prstGeom prst="rect">
            <ns1:avLst/>
          </ns1:prstGeom>
          <ns1:noFill/>
          <ns1:ln w="0">
            <ns1:noFill/>
          </ns1:ln>
        </ns0:spPr>
      </ns0:pic>
      <ns0:grpSp>
        <ns0:nvGrpSpPr>
          <ns0:cNvPr id="210" name="1 Grupo"/>
          <ns0:cNvGrpSpPr/>
          <ns0:nvPr/>
        </ns0:nvGrpSpPr>
        <ns0:grpSpPr>
          <ns1:xfrm>
            <ns1:off x="3729240" y="1157040"/>
            <ns1:ext cx="6843240" cy="1973520"/>
            <ns1:chOff x="3729240" y="1157040"/>
            <ns1:chExt cx="6843240" cy="1973520"/>
          </ns1:xfrm>
        </ns0:grpSpPr>
        <ns0:sp>
          <ns0:nvSpPr>
            <ns0:cNvPr id="211" name="16 Rectángulo"/>
            <ns0:cNvSpPr/>
            <ns0:nvPr/>
          </ns0:nvSpPr>
          <ns0:spPr>
            <ns1:xfrm>
              <ns1:off x="4467240" y="1157040"/>
              <ns1:ext cx="2333160" cy="36900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ES_tradnl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 BIOLOGICOS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  <ns0:pic>
          <ns0:nvPicPr>
            <ns0:cNvPr id="212" name="Picture 3" descr=""/>
            <ns0:cNvPicPr/>
            <ns0:nvPr/>
          </ns0:nvPicPr>
          <ns0:blipFill>
            <ns1:blip ns2:embed="rId2"/>
            <ns1:stretch/>
          </ns0:blipFill>
          <ns0:spPr>
            <ns1:xfrm>
              <ns1:off x="6105600" y="1627560"/>
              <ns1:ext cx="2080800" cy="143172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13" name="Picture 6" descr="C:\Archivos de programa\Microsoft Office\Clipart\standard\stddir1\AN02332_.wmf"/>
            <ns0:cNvPicPr/>
            <ns0:nvPr/>
          </ns0:nvPicPr>
          <ns0:blipFill>
            <ns1:blip ns2:embed="rId3"/>
            <ns1:stretch/>
          </ns0:blipFill>
          <ns0:spPr>
            <ns1:xfrm>
              <ns1:off x="3729240" y="1646640"/>
              <ns1:ext cx="1904760" cy="148392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14" name="Picture 8" descr="C:\Archivos de programa\Microsoft Office\Clipart\standard\stddir1\AN01309_.wmf"/>
            <ns0:cNvPicPr/>
            <ns0:nvPr/>
          </ns0:nvPicPr>
          <ns0:blipFill>
            <ns1:blip ns2:embed="rId4"/>
            <ns1:stretch/>
          </ns0:blipFill>
          <ns0:spPr>
            <ns1:xfrm>
              <ns1:off x="8697960" y="1834200"/>
              <ns1:ext cx="1874520" cy="86472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sp>
        <ns0:nvSpPr>
          <ns0:cNvPr id="215" name="Rectángulo 10"/>
          <ns0:cNvSpPr/>
          <ns0:nvPr/>
        </ns0:nvSpPr>
        <ns0:spPr>
          <ns1:xfrm>
            <ns1:off x="1245240" y="3293280"/>
            <ns1:ext cx="9327240" cy="923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Virus, parásitos, bacterias y hongos: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Covid-19,</ns1:t>
            </ns1: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Mordedura de serpiente, animales de la región y picadura de insectos, zonas de trabajo húmedas:  ciénagas, pantanos, Zona de trabajo boscosa: Monte, arboles, etc. 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16" name="18 CuadroTexto"/>
          <ns0:cNvSpPr/>
          <ns0:nvPr/>
        </ns0:nvSpPr>
        <ns0:spPr>
          <ns1:xfrm>
            <ns1:off x="4719600" y="4265280"/>
            <ns1:ext cx="208080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17" name="Picture 5" descr="http://thumbs.dreamstime.com/thumb_625/131325064538HTU7.jpg"/>
          <ns0:cNvPicPr/>
          <ns0:nvPr/>
        </ns0:nvPicPr>
        <ns0:blipFill>
          <ns1:blip ns2:embed="rId5"/>
          <ns1:stretch/>
        </ns0:blipFill>
        <ns0:spPr>
          <ns1:xfrm>
            <ns1:off x="4277880" y="4897800"/>
            <ns1:ext cx="1685160" cy="16506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18" name="Picture 4" descr="C:\Users\fabio\Desktop\inspección ambiental.jpg"/>
          <ns0:cNvPicPr/>
          <ns0:nvPr/>
        </ns0:nvPicPr>
        <ns0:blipFill>
          <ns1:blip ns2:embed="rId6"/>
          <ns1:stretch/>
        </ns0:blipFill>
        <ns0:spPr>
          <ns1:xfrm>
            <ns1:off x="6230880" y="4914000"/>
            <ns1:ext cx="2086920" cy="16340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19" name="Picture 5" descr="C:\Users\fabio\Desktop\bota de caucho.jpg"/>
          <ns0:cNvPicPr/>
          <ns0:nvPr/>
        </ns0:nvPicPr>
        <ns0:blipFill>
          <ns1:blip ns2:embed="rId7"/>
          <ns1:stretch/>
        </ns0:blipFill>
        <ns0:spPr>
          <ns1:xfrm>
            <ns1:off x="8600760" y="4914000"/>
            <ns1:ext cx="1776240" cy="16340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20" name="Picture 4" descr="Uso De Tapabocas Y Lavado De Manos - Alcaldía Municipal de Clemencia-Bolívar"/>
          <ns0:cNvPicPr/>
          <ns0:nvPr/>
        </ns0:nvPicPr>
        <ns0:blipFill>
          <ns1:blip ns2:embed="rId8"/>
          <ns1:srcRect l="14018" t="16380" r="13627" b="46697"/>
          <ns1:stretch/>
        </ns0:blipFill>
        <ns0:spPr>
          <ns1:xfrm>
            <ns1:off x="980640" y="5015880"/>
            <ns1:ext cx="3003840" cy="153252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10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22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21" name="Text Box 38"/>
          <ns0:cNvSpPr/>
          <ns0:nvPr/>
        </ns0:nvSpPr>
        <ns0:spPr>
          <ns1:xfrm>
            <ns1:off x="8264160" y="3516120"/>
            <ns1:ext cx="843120" cy="18432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CO" sz="600" strike="noStrike" u="none">
                <ns1:solidFill>
                  <ns1:schemeClr val="lt1"/>
                </ns1:solidFill>
                <ns1:effectLst/>
                <ns1:uFillTx/>
                <ns1:latin typeface="Arial"/>
              </ns1:rPr>
              <ns1:t>Está en tus manos!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22" name="17 CuadroTexto"/>
          <ns0:cNvSpPr/>
          <ns0:nvPr/>
        </ns0:nvSpPr>
        <ns0:spPr>
          <ns1:xfrm>
            <ns1:off x="558000" y="3429360"/>
            <ns1:ext cx="10056600" cy="64728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Movimientos repetitivos, manejo inadecuado de cargas, manipulación de cargas excediendo el peso, posiciones inadecuadas.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23" name="18 CuadroTexto"/>
          <ns0:cNvSpPr/>
          <ns0:nvPr/>
        </ns0:nvSpPr>
        <ns0:spPr>
          <ns1:xfrm>
            <ns1:off x="355680" y="4901400"/>
            <ns1:ext cx="201564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24" name="Picture 4" descr="D:\CONTRATO MARCO\Documentos Compartidos\FOTOS MIXER\control ergonómico1.jpg"/>
          <ns0:cNvPicPr/>
          <ns0:nvPr/>
        </ns0:nvPicPr>
        <ns0:blipFill>
          <ns1:blip ns2:embed="rId1"/>
          <ns1:stretch/>
        </ns0:blipFill>
        <ns0:spPr>
          <ns1:xfrm>
            <ns1:off x="6224760" y="4443120"/>
            <ns1:ext cx="1523520" cy="16552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25" name="Picture 13" descr=""/>
          <ns0:cNvPicPr/>
          <ns0:nvPr/>
        </ns0:nvPicPr>
        <ns0:blipFill>
          <ns1:blip ns2:embed="rId2"/>
          <ns1:stretch/>
        </ns0:blipFill>
        <ns0:spPr>
          <ns1:xfrm>
            <ns1:off x="8685720" y="4443120"/>
            <ns1:ext cx="1800000" cy="1728360"/>
          </ns1:xfrm>
          <ns1:prstGeom prst="rect">
            <ns1:avLst/>
          </ns1:prstGeom>
          <ns1:noFill/>
          <ns1:ln w="0">
            <ns1:noFill/>
          </ns1:ln>
        </ns0:spPr>
      </ns0:pic>
      <ns0:grpSp>
        <ns0:nvGrpSpPr>
          <ns0:cNvPr id="226" name="1 Grupo"/>
          <ns0:cNvGrpSpPr/>
          <ns0:nvPr/>
        </ns0:nvGrpSpPr>
        <ns0:grpSpPr>
          <ns1:xfrm>
            <ns1:off x="558000" y="1190520"/>
            <ns1:ext cx="9027720" cy="2049840"/>
            <ns1:chOff x="558000" y="1190520"/>
            <ns1:chExt cx="9027720" cy="2049840"/>
          </ns1:xfrm>
        </ns0:grpSpPr>
        <ns0:sp>
          <ns0:nvSpPr>
            <ns0:cNvPr id="227" name="16 Rectángulo"/>
            <ns0:cNvSpPr/>
            <ns0:nvPr/>
          </ns0:nvSpPr>
          <ns0:spPr>
            <ns1:xfrm>
              <ns1:off x="558000" y="1190520"/>
              <ns1:ext cx="2311200" cy="36900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ES_tradnl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BIOMECANICOS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  <ns0:pic>
          <ns0:nvPicPr>
            <ns0:cNvPr id="228" name="Picture 3" descr=""/>
            <ns0:cNvPicPr/>
            <ns0:nvPr/>
          </ns0:nvPicPr>
          <ns0:blipFill>
            <ns1:blip ns2:embed="rId3"/>
            <ns1:stretch/>
          </ns0:blipFill>
          <ns0:spPr>
            <ns1:xfrm>
              <ns1:off x="3032640" y="1303920"/>
              <ns1:ext cx="1428480" cy="190476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29" name="Picture 20" descr="C:\Archivos de programa\Microsoft Office\Clipart\standard\stddir1\BD05496_.WMF"/>
            <ns0:cNvPicPr/>
            <ns0:nvPr/>
          </ns0:nvPicPr>
          <ns0:blipFill>
            <ns1:blip ns2:embed="rId4"/>
            <ns1:stretch/>
          </ns0:blipFill>
          <ns0:spPr>
            <ns1:xfrm>
              <ns1:off x="8362080" y="1269000"/>
              <ns1:ext cx="1223640" cy="197136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30" name="Picture 5" descr="D:\CONTRATO MARCO\Documentos Compartidos\FOTOS MIXER\control ergonómico6.jpg"/>
            <ns0:cNvPicPr/>
            <ns0:nvPr/>
          </ns0:nvPicPr>
          <ns0:blipFill>
            <ns1:blip ns2:embed="rId5"/>
            <ns1:stretch/>
          </ns0:blipFill>
          <ns0:spPr>
            <ns1:xfrm>
              <ns1:off x="5336280" y="1375200"/>
              <ns1:ext cx="1800000" cy="180000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pic>
        <ns0:nvPicPr>
          <ns0:cNvPr id="231" name="Picture 134" descr=""/>
          <ns0:cNvPicPr/>
          <ns0:nvPr/>
        </ns0:nvPicPr>
        <ns0:blipFill>
          <ns1:blip ns2:embed="rId6"/>
          <ns1:stretch/>
        </ns0:blipFill>
        <ns0:spPr>
          <ns1:xfrm>
            <ns1:off x="2691000" y="4443120"/>
            <ns1:ext cx="2895120" cy="180936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8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2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32" name="Text Box 38"/>
          <ns0:cNvSpPr/>
          <ns0:nvPr/>
        </ns0:nvSpPr>
        <ns0:spPr>
          <ns1:xfrm>
            <ns1:off x="8580240" y="3644280"/>
            <ns1:ext cx="843120" cy="18432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CO" sz="600" strike="noStrike" u="none">
                <ns1:solidFill>
                  <ns1:schemeClr val="lt1"/>
                </ns1:solidFill>
                <ns1:effectLst/>
                <ns1:uFillTx/>
                <ns1:latin typeface="Arial"/>
              </ns1:rPr>
              <ns1:t>Está en tus manos!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33" name="17 CuadroTexto"/>
          <ns0:cNvSpPr/>
          <ns0:nvPr/>
        </ns0:nvSpPr>
        <ns0:spPr>
          <ns1:xfrm>
            <ns1:off x="1242720" y="3598920"/>
            <ns1:ext cx="930060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Stress, trabajo monótono, sobre carga laboral, trabajos repetitivos, presión en el trabajo.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34" name="18 CuadroTexto"/>
          <ns0:cNvSpPr/>
          <ns0:nvPr/>
        </ns0:nvSpPr>
        <ns0:spPr>
          <ns1:xfrm>
            <ns1:off x="599760" y="4883400"/>
            <ns1:ext cx="238212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35" name="Picture 2" descr="D:\CONTRATO MARCO\Documentos Compartidos\FOTOS MIXER\control psicosocial8.jpg"/>
          <ns0:cNvPicPr/>
          <ns0:nvPr/>
        </ns0:nvPicPr>
        <ns0:blipFill>
          <ns1:blip ns2:embed="rId1"/>
          <ns1:stretch/>
        </ns0:blipFill>
        <ns0:spPr>
          <ns1:xfrm>
            <ns1:off x="3441960" y="4509720"/>
            <ns1:ext cx="1934640" cy="1439640"/>
          </ns1:xfrm>
          <ns1:prstGeom prst="rect">
            <ns1:avLst/>
          </ns1:prstGeom>
          <ns1:noFill/>
          <ns1:ln w="0">
            <ns1:noFill/>
          </ns1:ln>
        </ns0:spPr>
      </ns0:pic>
      <ns0:grpSp>
        <ns0:nvGrpSpPr>
          <ns0:cNvPr id="236" name="1 Grupo"/>
          <ns0:cNvGrpSpPr/>
          <ns0:nvPr/>
        </ns0:nvGrpSpPr>
        <ns0:grpSpPr>
          <ns1:xfrm>
            <ns1:off x="606240" y="1424520"/>
            <ns1:ext cx="9584280" cy="1954440"/>
            <ns1:chOff x="606240" y="1424520"/>
            <ns1:chExt cx="9584280" cy="1954440"/>
          </ns1:xfrm>
        </ns0:grpSpPr>
        <ns0:sp>
          <ns0:nvSpPr>
            <ns0:cNvPr id="237" name="16 Rectángulo"/>
            <ns0:cNvSpPr/>
            <ns0:nvPr/>
          </ns0:nvSpPr>
          <ns0:spPr>
            <ns1:xfrm>
              <ns1:off x="606240" y="1944360"/>
              <ns1:ext cx="2376000" cy="36900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ES_tradnl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PSICOSOCIAL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  <ns0:pic>
          <ns0:nvPicPr>
            <ns0:cNvPr id="238" name="Picture 14" descr="C:\Archivos de programa\Microsoft Office\Clipart\standard\stddir1\BD06787_.WMF"/>
            <ns0:cNvPicPr/>
            <ns0:nvPr/>
          </ns0:nvPicPr>
          <ns0:blipFill>
            <ns1:blip ns2:embed="rId2"/>
            <ns1:stretch/>
          </ns0:blipFill>
          <ns0:spPr>
            <ns1:xfrm>
              <ns1:off x="3448440" y="1424520"/>
              <ns1:ext cx="1928520" cy="180000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39" name="Picture 13" descr="C:\Archivos de programa\Microsoft Office\Clipart\standard\stddir3\PE01712_.wmf"/>
            <ns0:cNvPicPr/>
            <ns0:nvPr/>
          </ns0:nvPicPr>
          <ns0:blipFill>
            <ns1:blip ns2:embed="rId3"/>
            <ns1:stretch/>
          </ns0:blipFill>
          <ns0:spPr>
            <ns1:xfrm>
              <ns1:off x="5725080" y="1499760"/>
              <ns1:ext cx="1836360" cy="187920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40" name="Picture 6" descr=""/>
            <ns0:cNvPicPr/>
            <ns0:nvPr/>
          </ns0:nvPicPr>
          <ns0:blipFill>
            <ns1:blip ns2:embed="rId4"/>
            <ns1:stretch/>
          </ns0:blipFill>
          <ns0:spPr>
            <ns1:xfrm>
              <ns1:off x="7998480" y="1579320"/>
              <ns1:ext cx="2192040" cy="172836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pic>
        <ns0:nvPicPr>
          <ns0:cNvPr id="241" name="Picture 7" descr="D:\CONTRATO MARCO\Documentos Compartidos\FOTOS MIXER\control psicosocial13.jpg"/>
          <ns0:cNvPicPr/>
          <ns0:nvPr/>
        </ns0:nvPicPr>
        <ns0:blipFill>
          <ns1:blip ns2:embed="rId5"/>
          <ns1:stretch/>
        </ns0:blipFill>
        <ns0:spPr>
          <ns1:xfrm>
            <ns1:off x="6037560" y="4584600"/>
            <ns1:ext cx="1523520" cy="152352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42" name="Picture 8" descr="D:\CONTRATO MARCO\Documentos Compartidos\FOTOS MIXER\bajo la luna1.jpg"/>
          <ns0:cNvPicPr/>
          <ns0:nvPr/>
        </ns0:nvPicPr>
        <ns0:blipFill>
          <ns1:blip ns2:embed="rId6"/>
          <ns1:stretch/>
        </ns0:blipFill>
        <ns0:spPr>
          <ns1:xfrm>
            <ns1:off x="8346600" y="4595760"/>
            <ns1:ext cx="2196720" cy="151236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8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2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43" name="17 CuadroTexto"/>
          <ns0:cNvSpPr/>
          <ns0:nvPr/>
        </ns0:nvSpPr>
        <ns0:spPr>
          <ns1:xfrm>
            <ns1:off x="1265040" y="3581280"/>
            <ns1:ext cx="9000720" cy="9234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Superficies de trabajo irregulares: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Sitio de trabajo desordenado, piso húmedo, fangoso o en mal estado, paredes, puertas y ventanas en mal estado, escaleras inadecuadas, espacios reducidos, mangueras en el piso, etc.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44" name="18 CuadroTexto"/>
          <ns0:cNvSpPr/>
          <ns0:nvPr/>
        </ns0:nvSpPr>
        <ns0:spPr>
          <ns1:xfrm>
            <ns1:off x="351360" y="5222520"/>
            <ns1:ext cx="1996560" cy="36936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45" name="Picture 3" descr="D:\CONTRATO MARCO\Documentos Compartidos\FOTOS MIXER\control locativos4.jpg"/>
          <ns0:cNvPicPr/>
          <ns0:nvPr/>
        </ns0:nvPicPr>
        <ns0:blipFill>
          <ns1:blip ns2:embed="rId1"/>
          <ns1:stretch/>
        </ns0:blipFill>
        <ns0:spPr>
          <ns1:xfrm>
            <ns1:off x="2688120" y="4911840"/>
            <ns1:ext cx="2709360" cy="14396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46" name="Picture 18" descr="http://ec.comps.canstockphoto.com/can-stock-photo_csp5810789.jpg"/>
          <ns0:cNvPicPr/>
          <ns0:nvPr/>
        </ns0:nvPicPr>
        <ns0:blipFill>
          <ns1:blip ns2:embed="rId2"/>
          <ns1:stretch/>
        </ns0:blipFill>
        <ns0:spPr>
          <ns1:xfrm>
            <ns1:off x="5937840" y="4872240"/>
            <ns1:ext cx="2077920" cy="1439640"/>
          </ns1:xfrm>
          <ns1:prstGeom prst="rect">
            <ns1:avLst/>
          </ns1:prstGeom>
          <ns1:noFill/>
          <ns1:ln w="0">
            <ns1:noFill/>
          </ns1:ln>
          <ns1:effectLst>
            <ns1:softEdge rad="112680"/>
          </ns1:effectLst>
        </ns0:spPr>
      </ns0:pic>
      <ns0:pic>
        <ns0:nvPicPr>
          <ns0:cNvPr id="247" name="Picture 5" descr="D:\CONTRATO MARCO\Documentos Compartidos\FOTOS MIXER\organizado1.jpg"/>
          <ns0:cNvPicPr/>
          <ns0:nvPr/>
        </ns0:nvPicPr>
        <ns0:blipFill>
          <ns1:blip ns2:embed="rId3"/>
          <ns1:stretch/>
        </ns0:blipFill>
        <ns0:spPr>
          <ns1:xfrm>
            <ns1:off x="8675640" y="4872240"/>
            <ns1:ext cx="1800000" cy="1439640"/>
          </ns1:xfrm>
          <ns1:prstGeom prst="rect">
            <ns1:avLst/>
          </ns1:prstGeom>
          <ns1:noFill/>
          <ns1:ln w="0">
            <ns1:noFill/>
          </ns1:ln>
        </ns0:spPr>
      </ns0:pic>
      <ns0:grpSp>
        <ns0:nvGrpSpPr>
          <ns0:cNvPr id="248" name="1 Grupo"/>
          <ns0:cNvGrpSpPr/>
          <ns0:nvPr/>
        </ns0:nvGrpSpPr>
        <ns0:grpSpPr>
          <ns1:xfrm>
            <ns1:off x="351360" y="1526040"/>
            <ns1:ext cx="9654840" cy="1871280"/>
            <ns1:chOff x="351360" y="1526040"/>
            <ns1:chExt cx="9654840" cy="1871280"/>
          </ns1:xfrm>
        </ns0:grpSpPr>
        <ns0:pic>
          <ns0:nvPicPr>
            <ns0:cNvPr id="249" name="Picture 9" descr="C:\Archivos de programa\Microsoft Office\Clipart\smbusbas\BD05527_.WMF"/>
            <ns0:cNvPicPr/>
            <ns0:nvPr/>
          </ns0:nvPicPr>
          <ns0:blipFill>
            <ns1:blip ns2:embed="rId4"/>
            <ns1:stretch/>
          </ns0:blipFill>
          <ns0:spPr>
            <ns1:xfrm>
              <ns1:off x="2878560" y="1526040"/>
              <ns1:ext cx="1974600" cy="187128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50" name="Picture 8" descr="C:\Archivos de programa\Microsoft Office\Clipart\standard\stddir3\PE01366_.WMF"/>
            <ns0:cNvPicPr/>
            <ns0:nvPr/>
          </ns0:nvPicPr>
          <ns0:blipFill>
            <ns1:blip ns2:embed="rId5"/>
            <ns1:stretch/>
          </ns0:blipFill>
          <ns0:spPr>
            <ns1:xfrm>
              <ns1:off x="5397840" y="1594440"/>
              <ns1:ext cx="1800000" cy="180288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251" name="Picture 2" descr="D:\CONTRATO MARCO\Documentos Compartidos\FOTOS MIXER\control locativos1.jpg"/>
            <ns0:cNvPicPr/>
            <ns0:nvPr/>
          </ns0:nvPicPr>
          <ns0:blipFill>
            <ns1:blip ns2:embed="rId6"/>
            <ns1:stretch/>
          </ns0:blipFill>
          <ns0:spPr>
            <ns1:xfrm>
              <ns1:off x="7557120" y="1597320"/>
              <ns1:ext cx="2449080" cy="171432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sp>
          <ns0:nvSpPr>
            <ns0:cNvPr id="252" name="16 Rectángulo"/>
            <ns0:cNvSpPr/>
            <ns0:nvPr/>
          </ns0:nvSpPr>
          <ns0:spPr>
            <ns1:xfrm>
              <ns1:off x="351360" y="1970280"/>
              <ns1:ext cx="1996560" cy="369000"/>
            </ns1:xfrm>
            <ns1:prstGeom prst="rect">
              <ns1:avLst/>
            </ns1:prstGeom>
            <ns1:solidFill>
              <ns1:srgbClr val="ffffff"/>
            </ns1:solidFill>
            <ns1:ln>
              <ns1:solidFill>
                <ns1:srgbClr val="70ad47"/>
              </ns1:solidFill>
            </ns1:ln>
          </ns0:spPr>
          <ns0:style>
            <ns1:lnRef idx="2">
              <ns1:schemeClr val="accent6"/>
            </ns1:lnRef>
            <ns1:fillRef idx="1">
              <ns1:schemeClr val="lt1"/>
            </ns1:fillRef>
            <ns1:effectRef idx="0">
              <ns1:schemeClr val="accent6"/>
            </ns1:effectRef>
            <ns1:fontRef idx="minor"/>
          </ns0:style>
          <ns0:txBody>
            <ns1:bodyPr lIns="90000" rIns="90000" tIns="45000" bIns="45000" anchor="t">
              <ns1:spAutoFit/>
            </ns1:bodyPr>
            <ns1:p>
              <ns1:pPr algn="ctr" defTabSz="914400">
                <ns1:lnSpc>
                  <ns1:spcPct val="100000"/>
                </ns1:lnSpc>
              </ns1:pPr>
              <ns1:r>
                <ns1:rPr b="1" lang="es-ES_tradnl" sz="1800" strike="noStrike" u="none">
                  <ns1:solidFill>
                    <ns1:schemeClr val="dk1"/>
                  </ns1:solidFill>
                  <ns1:effectLst/>
                  <ns1:uFillTx/>
                  <ns1:latin typeface="Arial"/>
                </ns1:rPr>
                <ns1:t>LOCATIVOS</ns1:t>
              </ns1:r>
              <ns1:endParaRPr b="0" lang="es-CO" sz="1800" strike="noStrike" u="none">
                <ns1:solidFill>
                  <ns1:srgbClr val="000000"/>
                </ns1:solidFill>
                <ns1:effectLst/>
                <ns1:uFillTx/>
                <ns1:latin typeface="Arial"/>
              </ns1:endParaRPr>
            </ns1:p>
          </ns0:txBody>
        </ns0:sp>
      </ns0:grpSp>
      <ns0:audio>
        <ns0:cTn id="0" dur="0" fill="hold"/>
        <ns0:audioFile ns2:link="rId8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25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53" name="17 CuadroTexto"/>
          <ns0:cNvSpPr/>
          <ns0:nvPr/>
        </ns0:nvSpPr>
        <ns0:spPr>
          <ns1:xfrm>
            <ns1:off x="795240" y="3368520"/>
            <ns1:ext cx="9763200" cy="6458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Accidente de transito: </ns1:t>
            </ns1:r>
            <ns1:r>
              <ns1:rPr b="0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choque entre vehículos, con ciclistas y peatones, y animales en la vía, exceso de velocidad, no respetar señales de transito, etc.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54" name="18 CuadroTexto"/>
          <ns0:cNvSpPr/>
          <ns0:nvPr/>
        </ns0:nvSpPr>
        <ns0:spPr>
          <ns1:xfrm>
            <ns1:off x="1553400" y="5099400"/>
            <ns1:ext cx="2382120" cy="33804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16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CONTROL</ns1:t>
            </ns1:r>
            <ns1:endParaRPr b="0" lang="es-CO" sz="1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55" name="16 Rectángulo"/>
          <ns0:cNvSpPr/>
          <ns0:nvPr/>
        </ns0:nvSpPr>
        <ns0:spPr>
          <ns1:xfrm>
            <ns1:off x="463680" y="1914480"/>
            <ns1:ext cx="4392720" cy="369000"/>
          </ns1:xfrm>
          <ns1:prstGeom prst="rect">
            <ns1:avLst/>
          </ns1:prstGeom>
          <ns1:solidFill>
            <ns1:srgbClr val="ffffff"/>
          </ns1:solidFill>
          <ns1:ln>
            <ns1:solidFill>
              <ns1:srgbClr val="70ad47"/>
            </ns1:solidFill>
          </ns1:ln>
        </ns0:spPr>
        <ns0:style>
          <ns1:lnRef idx="2">
            <ns1:schemeClr val="accent6"/>
          </ns1:lnRef>
          <ns1:fillRef idx="1">
            <ns1:schemeClr val="lt1"/>
          </ns1:fillRef>
          <ns1:effectRef idx="0">
            <ns1:schemeClr val="accent6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_tradnl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ACCIDENTES DE TRANSITO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56" name="Picture 2" descr="Resultado de imagen para caricaturas accidentes de transito"/>
          <ns0:cNvPicPr/>
          <ns0:nvPr/>
        </ns0:nvPicPr>
        <ns0:blipFill>
          <ns1:blip ns2:embed="rId1"/>
          <ns1:stretch/>
        </ns0:blipFill>
        <ns0:spPr>
          <ns1:xfrm>
            <ns1:off x="6197760" y="1313640"/>
            <ns1:ext cx="2519640" cy="17996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57" name="Picture 12" descr="Resultado de imagen para caricaturas limites de velocidad"/>
          <ns0:cNvPicPr/>
          <ns0:nvPr/>
        </ns0:nvPicPr>
        <ns0:blipFill>
          <ns1:blip ns2:embed="rId2"/>
          <ns1:stretch/>
        </ns0:blipFill>
        <ns0:spPr>
          <ns1:xfrm>
            <ns1:off x="6071760" y="4565880"/>
            <ns1:ext cx="2771280" cy="174420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4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2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58" name="Rectángulo 3"/>
          <ns0:cNvSpPr/>
          <ns0:nvPr/>
        </ns0:nvSpPr>
        <ns0:spPr>
          <ns1:xfrm>
            <ns1:off x="598320" y="980640"/>
            <ns1:ext cx="461160" cy="5355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45000" rIns="45000" tIns="90000" bIns="90000" anchor="t" vert="vert">
            <ns1:no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ELEMENTOS DE PROTECCION PERSONAL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59" name="Picture 2" descr="http://www.yokointernational.com/WebRoot/Store/Shops/Store_002E_YokoInternational/47E8/EEFC/1C30/F61A/302E/5B8E/D779/2CA3/389.jpg"/>
          <ns0:cNvPicPr/>
          <ns0:nvPr/>
        </ns0:nvPicPr>
        <ns0:blipFill>
          <ns1:blip ns2:embed="rId1"/>
          <ns1:stretch/>
        </ns0:blipFill>
        <ns0:spPr>
          <ns1:xfrm>
            <ns1:off x="2093040" y="1640520"/>
            <ns1:ext cx="807480" cy="59616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60" name="Picture 10" descr=""/>
          <ns0:cNvPicPr/>
          <ns0:nvPr/>
        </ns0:nvPicPr>
        <ns0:blipFill>
          <ns1:blip ns2:embed="rId2"/>
          <ns1:stretch/>
        </ns0:blipFill>
        <ns0:spPr>
          <ns1:xfrm>
            <ns1:off x="3719880" y="980640"/>
            <ns1:ext cx="4393800" cy="5111280"/>
          </ns1:xfrm>
          <ns1:prstGeom prst="rect">
            <ns1:avLst/>
          </ns1:prstGeom>
          <ns1:noFill/>
          <ns1:ln w="0">
            <ns1:noFill/>
          </ns1:ln>
        </ns0:spPr>
      </ns0:pic>
      <ns0:cxnSp>
        <ns0:nvCxnSpPr>
          <ns0:cNvPr id="261" name="15 Conector recto de flecha"/>
          <ns0:cNvCxnSpPr>
            <ns1:stCxn id="262" idx="3"/>
          </ns0:cNvCxnSpPr>
          <ns0:nvPr/>
        </ns0:nvCxnSpPr>
        <ns0:spPr>
          <ns1:xfrm>
            <ns1:off x="2916000" y="1177560"/>
            <ns1:ext cx="1813680" cy="431280"/>
          </ns1:xfrm>
          <ns1:prstGeom prst="straightConnector1">
            <ns1:avLst/>
          </ns1:prstGeom>
          <ns1:ln>
            <ns1:solidFill>
              <ns1:srgbClr val="ed7d31"/>
            </ns1:solidFill>
            <ns1:tailEnd len="med" type="arrow" w="med"/>
          </ns1:ln>
        </ns0:spPr>
      </ns0:cxnSp>
      <ns0:cxnSp>
        <ns0:nvCxnSpPr>
          <ns0:cNvPr id="263" name="16 Conector recto de flecha"/>
          <ns0:cNvCxnSpPr/>
          <ns0:nvPr/>
        </ns0:nvCxnSpPr>
        <ns0:spPr>
          <ns1:xfrm>
            <ns1:off x="3070440" y="1844280"/>
            <ns1:ext cx="1016280" cy="8280"/>
          </ns1:xfrm>
          <ns1:prstGeom prst="straightConnector1">
            <ns1:avLst/>
          </ns1:prstGeom>
          <ns1:ln>
            <ns1:solidFill>
              <ns1:srgbClr val="ed7d31"/>
            </ns1:solidFill>
            <ns1:tailEnd len="med" type="arrow" w="med"/>
          </ns1:ln>
        </ns0:spPr>
      </ns0:cxnSp>
      <ns0:pic>
        <ns0:nvPicPr>
          <ns0:cNvPr id="264" name="Picture 6" descr="http://bimg2.mlstatic.com/proteccion-respiratoria-moldex_MPE-F-3218829547_102012.jpg"/>
          <ns0:cNvPicPr/>
          <ns0:nvPr/>
        </ns0:nvPicPr>
        <ns0:blipFill>
          <ns1:blip ns2:embed="rId3"/>
          <ns1:stretch/>
        </ns0:blipFill>
        <ns0:spPr>
          <ns1:xfrm>
            <ns1:off x="2040120" y="2352240"/>
            <ns1:ext cx="865080" cy="629280"/>
          </ns1:xfrm>
          <ns1:prstGeom prst="rect">
            <ns1:avLst/>
          </ns1:prstGeom>
          <ns1:noFill/>
          <ns1:ln w="0">
            <ns1:noFill/>
          </ns1:ln>
        </ns0:spPr>
      </ns0:pic>
      <ns0:cxnSp>
        <ns0:nvCxnSpPr>
          <ns0:cNvPr id="265" name="18 Conector recto de flecha"/>
          <ns0:cNvCxnSpPr/>
          <ns0:nvPr/>
        </ns0:nvCxnSpPr>
        <ns0:spPr>
          <ns1:xfrm flipV="1">
            <ns1:off x="2937240" y="2137680"/>
            <ns1:ext cx="1214640" cy="286200"/>
          </ns1:xfrm>
          <ns1:prstGeom prst="straightConnector1">
            <ns1:avLst/>
          </ns1:prstGeom>
          <ns1:ln>
            <ns1:solidFill>
              <ns1:srgbClr val="ed7d31"/>
            </ns1:solidFill>
            <ns1:tailEnd len="med" type="arrow" w="med"/>
          </ns1:ln>
        </ns0:spPr>
      </ns0:cxnSp>
      <ns0:pic>
        <ns0:nvPicPr>
          <ns0:cNvPr id="266" name="Picture 8" descr="http://www.promatex.com.ar/guante%20de%20vaqueta%20startex.jpg"/>
          <ns0:cNvPicPr/>
          <ns0:nvPr/>
        </ns0:nvPicPr>
        <ns0:blipFill>
          <ns1:blip ns2:embed="rId4"/>
          <ns1:stretch/>
        </ns0:blipFill>
        <ns0:spPr>
          <ns1:xfrm>
            <ns1:off x="2040120" y="3200760"/>
            <ns1:ext cx="911160" cy="1019880"/>
          </ns1:xfrm>
          <ns1:prstGeom prst="rect">
            <ns1:avLst/>
          </ns1:prstGeom>
          <ns1:noFill/>
          <ns1:ln w="0">
            <ns1:noFill/>
          </ns1:ln>
        </ns0:spPr>
      </ns0:pic>
      <ns0:cxnSp>
        <ns0:nvCxnSpPr>
          <ns0:cNvPr id="267" name="20 Conector recto de flecha"/>
          <ns0:cNvCxnSpPr/>
          <ns0:nvPr/>
        </ns0:nvCxnSpPr>
        <ns0:spPr>
          <ns1:xfrm flipV="1">
            <ns1:off x="2943360" y="3423600"/>
            <ns1:ext cx="714600" cy="72000"/>
          </ns1:xfrm>
          <ns1:prstGeom prst="straightConnector1">
            <ns1:avLst/>
          </ns1:prstGeom>
          <ns1:ln>
            <ns1:solidFill>
              <ns1:srgbClr val="ed7d31"/>
            </ns1:solidFill>
            <ns1:tailEnd len="med" type="arrow" w="med"/>
          </ns1:ln>
        </ns0:spPr>
      </ns0:cxnSp>
      <ns0:pic>
        <ns0:nvPicPr>
          <ns0:cNvPr id="268" name="Picture 10" descr="https://encrypted-tbn1.gstatic.com/images?q=tbn:ANd9GcTJcrKwqIZxW-y51SRWZKqLFnL9A5Ntg7xq1rjzcZTNz5zVdRfjiw"/>
          <ns0:cNvPicPr/>
          <ns0:nvPr/>
        </ns0:nvPicPr>
        <ns0:blipFill>
          <ns1:blip ns2:embed="rId5"/>
          <ns1:stretch/>
        </ns0:blipFill>
        <ns0:spPr>
          <ns1:xfrm>
            <ns1:off x="2108160" y="5090760"/>
            <ns1:ext cx="831600" cy="837720"/>
          </ns1:xfrm>
          <ns1:prstGeom prst="rect">
            <ns1:avLst/>
          </ns1:prstGeom>
          <ns1:noFill/>
          <ns1:ln w="0">
            <ns1:noFill/>
          </ns1:ln>
        </ns0:spPr>
      </ns0:pic>
      <ns0:cxnSp>
        <ns0:nvCxnSpPr>
          <ns0:cNvPr id="269" name="22 Conector recto de flecha"/>
          <ns0:cNvCxnSpPr/>
          <ns0:nvPr/>
        </ns0:nvCxnSpPr>
        <ns0:spPr>
          <ns1:xfrm>
            <ns1:off x="2940120" y="5781240"/>
            <ns1:ext cx="1571760" cy="1800"/>
          </ns1:xfrm>
          <ns1:prstGeom prst="straightConnector1">
            <ns1:avLst/>
          </ns1:prstGeom>
          <ns1:ln>
            <ns1:solidFill>
              <ns1:srgbClr val="ed7d31"/>
            </ns1:solidFill>
            <ns1:tailEnd len="med" type="arrow" w="med"/>
          </ns1:ln>
        </ns0:spPr>
      </ns0:cxnSp>
      <ns0:pic>
        <ns0:nvPicPr>
          <ns0:cNvPr id="270" name="Picture 12" descr="http://www.tea.com.co/home/images/phocagallery/thumbs/phoca_thumb_l_Proteccion%20auditiva%20(4).jpg"/>
          <ns0:cNvPicPr/>
          <ns0:nvPr/>
        </ns0:nvPicPr>
        <ns0:blipFill>
          <ns1:blip ns2:embed="rId6"/>
          <ns1:stretch/>
        </ns0:blipFill>
        <ns0:spPr>
          <ns1:xfrm>
            <ns1:off x="8763120" y="884160"/>
            <ns1:ext cx="1166760" cy="7866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71" name="Picture 20" descr="https://encrypted-tbn3.gstatic.com/images?q=tbn:ANd9GcRuIDJ0FKJ8kWWlWKfKHeqkAuORUs8Zh1auix0ab_zRY89RzNY_"/>
          <ns0:cNvPicPr/>
          <ns0:nvPr/>
        </ns0:nvPicPr>
        <ns0:blipFill>
          <ns1:blip ns2:embed="rId7"/>
          <ns1:stretch/>
        </ns0:blipFill>
        <ns0:spPr>
          <ns1:xfrm>
            <ns1:off x="8763120" y="1874520"/>
            <ns1:ext cx="1166760" cy="951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72" name="Picture 4" descr="http://www.seguridadindnorte.com.ar/product_images/f/606/Casco_Verde_4b5b439233fe8__15627_zoom.jpg"/>
          <ns0:cNvPicPr/>
          <ns0:nvPr/>
        </ns0:nvPicPr>
        <ns0:blipFill>
          <ns1:blip ns2:embed="rId8"/>
          <ns1:stretch/>
        </ns0:blipFill>
        <ns0:spPr>
          <ns1:xfrm>
            <ns1:off x="1958760" y="747000"/>
            <ns1:ext cx="957240" cy="86148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273" name="CuadroTexto 33"/>
          <ns0:cNvSpPr/>
          <ns0:nvPr/>
        </ns0:nvSpPr>
        <ns0:spPr>
          <ns1:xfrm>
            <ns1:off x="1706760" y="6269400"/>
            <ns1:ext cx="877788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Calibri"/>
              </ns1:rPr>
              <ns1:t>Utilizar siempre los elementos de protección personal en el lugar de trabajo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74" name="Picture 2" descr="LEMMAN Tapabocas caja x100 desechable termosellado 3 capa - Falabella.com"/>
          <ns0:cNvPicPr/>
          <ns0:nvPr/>
        </ns0:nvPicPr>
        <ns0:blipFill>
          <ns1:blip ns2:embed="rId9"/>
          <ns1:stretch/>
        </ns0:blipFill>
        <ns0:spPr>
          <ns1:xfrm>
            <ns1:off x="8766360" y="2953440"/>
            <ns1:ext cx="1163520" cy="116352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75" name="Picture 4" descr="Ropa de trabajo industrial para salvar vidas - iGrow"/>
          <ns0:cNvPicPr/>
          <ns0:nvPr/>
        </ns0:nvPicPr>
        <ns0:blipFill>
          <ns1:blip ns2:embed="rId10"/>
          <ns1:stretch/>
        </ns0:blipFill>
        <ns0:spPr>
          <ns1:xfrm>
            <ns1:off x="8763120" y="4285080"/>
            <ns1:ext cx="1181880" cy="180684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1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27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76" name="Rectángulo 3"/>
          <ns0:cNvSpPr/>
          <ns0:nvPr/>
        </ns0:nvSpPr>
        <ns0:spPr>
          <ns1:xfrm>
            <ns1:off x="715680" y="1139760"/>
            <ns1:ext cx="58172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GESTION AMBIENTAL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77" name="Rectángulo 4"/>
          <ns0:cNvSpPr/>
          <ns0:nvPr/>
        </ns0:nvSpPr>
        <ns0:spPr>
          <ns1:xfrm>
            <ns1:off x="1828800" y="1711080"/>
            <ns1:ext cx="8136360" cy="175392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Aspecto Ambiental:</ns1:t>
            </ns1: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Son elementos del medio ambiente que interactúan con las actividades, servicios o productos de una organización.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1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Impacto Ambiental:</ns1:t>
            </ns1: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 Cambio en el medio ambiente, ya sea adverso o beneficioso, como resultado total o parcial de los aspectos ambientales de una organización. 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r" defTabSz="914400">
              <ns1:lnSpc>
                <ns1:spcPct val="100000"/>
              </ns1:lnSpc>
            </ns1:pP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ISO 14001: 2015 (3.2.4)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78" name="Picture 3" descr=""/>
          <ns0:cNvPicPr/>
          <ns0:nvPr/>
        </ns0:nvPicPr>
        <ns0:blipFill>
          <ns1:blip ns2:embed="rId1"/>
          <ns1:stretch/>
        </ns0:blipFill>
        <ns0:spPr>
          <ns1:xfrm>
            <ns1:off x="1126440" y="3667320"/>
            <ns1:ext cx="4041720" cy="2663280"/>
          </ns1:xfrm>
          <ns1:prstGeom prst="rect">
            <ns1:avLst/>
          </ns1:prstGeom>
          <ns1:noFill/>
          <ns1:ln w="19050">
            <ns1:noFill/>
          </ns1:ln>
        </ns0:spPr>
      </ns0:pic>
      <ns0:pic>
        <ns0:nvPicPr>
          <ns0:cNvPr id="279" name="Picture 3" descr=""/>
          <ns0:cNvPicPr/>
          <ns0:nvPr/>
        </ns0:nvPicPr>
        <ns0:blipFill>
          <ns1:blip ns2:embed="rId2"/>
          <ns1:stretch/>
        </ns0:blipFill>
        <ns0:spPr>
          <ns1:xfrm>
            <ns1:off x="5897160" y="3667320"/>
            <ns1:ext cx="4178160" cy="2663280"/>
          </ns1:xfrm>
          <ns1:prstGeom prst="rect">
            <ns1:avLst/>
          </ns1:prstGeom>
          <ns1:noFill/>
          <ns1:ln w="19050">
            <ns1:noFill/>
          </ns1:ln>
        </ns0:spPr>
      </ns0:pic>
      <ns0:audio>
        <ns0:cTn id="0" dur="0" fill="hold"/>
        <ns0:audioFile ns2:link="rId4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2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80" name="Rectángulo 3"/>
          <ns0:cNvSpPr/>
          <ns0:nvPr/>
        </ns0:nvSpPr>
        <ns0:spPr>
          <ns1:xfrm>
            <ns1:off x="715680" y="1139760"/>
            <ns1:ext cx="58172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GESTION AMBIENTAL DE RESIDUOS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81" name="Rectángulo 4"/>
          <ns0:cNvSpPr/>
          <ns0:nvPr/>
        </ns0:nvSpPr>
        <ns0:spPr>
          <ns1:xfrm>
            <ns1:off x="715680" y="1623600"/>
            <ns1:ext cx="5817240" cy="338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6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PUNTOS DE ACOPIO</ns1:t>
            </ns1:r>
            <ns1:endParaRPr b="0" lang="es-CO" sz="1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82" name="Imagen 5" descr=""/>
          <ns0:cNvPicPr/>
          <ns0:nvPr/>
        </ns0:nvPicPr>
        <ns0:blipFill>
          <ns1:blip ns2:embed="rId1"/>
          <ns1:stretch/>
        </ns0:blipFill>
        <ns0:spPr>
          <ns1:xfrm>
            <ns1:off x="870480" y="2297520"/>
            <ns1:ext cx="4248000" cy="2808000"/>
          </ns1:xfrm>
          <ns1:prstGeom prst="rect">
            <ns1:avLst/>
          </ns1:prstGeom>
          <ns1:noFill/>
          <ns1:ln cap="sq" w="38100">
            <ns1:solidFill>
              <ns1:srgbClr val="000000"/>
            </ns1:solidFill>
            <ns1:miter/>
          </ns1:ln>
          <ns1:effectLst>
            <ns1:outerShdw algn="tl" blurRad="50760" dir="2700000" dist="37674" rotWithShape="0">
              <ns1:srgbClr val="000000">
                <ns1:alpha val="43000"/>
              </ns1:srgbClr>
            </ns1:outerShdw>
          </ns1:effectLst>
        </ns0:spPr>
      </ns0:pic>
      <ns0:pic>
        <ns0:nvPicPr>
          <ns0:cNvPr id="283" name="Imagen 6" descr=""/>
          <ns0:cNvPicPr/>
          <ns0:nvPr/>
        </ns0:nvPicPr>
        <ns0:blipFill>
          <ns1:blip ns2:embed="rId2"/>
          <ns1:stretch/>
        </ns0:blipFill>
        <ns0:spPr>
          <ns1:xfrm>
            <ns1:off x="5826960" y="2297520"/>
            <ns1:ext cx="4987440" cy="2808000"/>
          </ns1:xfrm>
          <ns1:prstGeom prst="rect">
            <ns1:avLst/>
          </ns1:prstGeom>
          <ns1:noFill/>
          <ns1:ln cap="sq" w="38100">
            <ns1:solidFill>
              <ns1:srgbClr val="000000"/>
            </ns1:solidFill>
            <ns1:miter/>
          </ns1:ln>
          <ns1:effectLst>
            <ns1:outerShdw algn="tl" blurRad="50760" dir="2700000" dist="37674" rotWithShape="0">
              <ns1:srgbClr val="000000">
                <ns1:alpha val="43000"/>
              </ns1:srgbClr>
            </ns1:outerShdw>
          </ns1:effectLst>
        </ns0:spPr>
      </ns0:pic>
      <ns0:sp>
        <ns0:nvSpPr>
          <ns0:cNvPr id="284" name="Rectángulo 8"/>
          <ns0:cNvSpPr/>
          <ns0:nvPr/>
        </ns0:nvSpPr>
        <ns0:spPr>
          <ns1:xfrm>
            <ns1:off x="715680" y="5708160"/>
            <ns1:ext cx="9408600" cy="58428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just" defTabSz="914400">
              <ns1:lnSpc>
                <ns1:spcPct val="100000"/>
              </ns1:lnSpc>
            </ns1:pPr>
            <ns1:r>
              <ns1:rPr b="1" lang="es-MX" sz="16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RESOLUCION 2184 DE 2019: Por el cual se modifica la resolución 668 de 2016 sobre uso racional de bolsas plásticas y se adoptan otras disposiciones</ns1:t>
            </ns1:r>
            <ns1:endParaRPr b="0" lang="es-CO" sz="1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4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29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85" name="Picture 8" descr="http://siguelarumba.com/75-158-large/.jpg"/>
          <ns0:cNvSpPr/>
          <ns0:nvPr/>
        </ns0:nvSpPr>
        <ns0:spPr>
          <ns1:xfrm>
            <ns1:off x="272160" y="1830240"/>
            <ns1:ext cx="1414800" cy="1401120"/>
          </ns1:xfrm>
          <ns1:prstGeom prst="ellipse">
            <ns1:avLst/>
          </ns1:prstGeom>
          <ns1:blipFill rotWithShape="0">
            <ns1:blip ns2:embed="rId1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86" name="Picture 2" descr="http://www.fazzar.com/imagenes/producto/producto_3310_.jpg"/>
          <ns0:cNvSpPr/>
          <ns0:nvPr/>
        </ns0:nvSpPr>
        <ns0:spPr>
          <ns1:xfrm>
            <ns1:off x="906120" y="897480"/>
            <ns1:ext cx="912600" cy="970200"/>
          </ns1:xfrm>
          <ns1:prstGeom prst="ellipse">
            <ns1:avLst/>
          </ns1:prstGeom>
          <ns1:blipFill rotWithShape="0">
            <ns1:blip ns2:embed="rId2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87" name="Picture 6" descr="http://blog.cocacola.es/images/2012/05/185986_10150110070113306_40796308305_6316848_1323878_n.jpg"/>
          <ns0:cNvSpPr/>
          <ns0:nvPr/>
        </ns0:nvSpPr>
        <ns0:spPr>
          <ns1:xfrm>
            <ns1:off x="1339560" y="1950840"/>
            <ns1:ext cx="958680" cy="1332360"/>
          </ns1:xfrm>
          <ns1:prstGeom prst="ellipse">
            <ns1:avLst/>
          </ns1:prstGeom>
          <ns1:blipFill rotWithShape="0">
            <ns1:blip ns2:embed="rId3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88" name="Imagen 1" descr=""/>
          <ns0:cNvPicPr/>
          <ns0:nvPr/>
        </ns0:nvPicPr>
        <ns0:blipFill>
          <ns1:blip ns2:embed="rId4"/>
          <ns1:stretch/>
        </ns0:blipFill>
        <ns0:spPr>
          <ns1:xfrm>
            <ns1:off x="3095640" y="2815200"/>
            <ns1:ext cx="2606400" cy="34664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89" name="Imagen 2" descr=""/>
          <ns0:cNvPicPr/>
          <ns0:nvPr/>
        </ns0:nvPicPr>
        <ns0:blipFill>
          <ns1:blip ns2:embed="rId5"/>
          <ns1:stretch/>
        </ns0:blipFill>
        <ns0:spPr>
          <ns1:xfrm>
            <ns1:off x="6597360" y="2839320"/>
            <ns1:ext cx="2145960" cy="34664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290" name="Imagen 8" descr=""/>
          <ns0:cNvPicPr/>
          <ns0:nvPr/>
        </ns0:nvPicPr>
        <ns0:blipFill>
          <ns1:blip ns2:embed="rId6"/>
          <ns1:stretch/>
        </ns0:blipFill>
        <ns0:spPr>
          <ns1:xfrm>
            <ns1:off x="365760" y="2863800"/>
            <ns1:ext cx="2331000" cy="341748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291" name="2 CuadroTexto"/>
          <ns0:cNvSpPr/>
          <ns0:nvPr/>
        </ns0:nvSpPr>
        <ns0:spPr>
          <ns1:xfrm>
            <ns1:off x="57960" y="4937040"/>
            <ns1:ext cx="2945880" cy="3996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CO" sz="2000" strike="noStrike" u="none">
                <ns1:solidFill>
                  <ns1:schemeClr val="dk1">
                    <ns1:lumMod val="95000"/>
                    <ns1:lumOff val="5000"/>
                  </ns1:schemeClr>
                </ns1:solidFill>
                <ns1:effectLst/>
                <ns1:uFillTx/>
                <ns1:latin typeface="Calibri"/>
              </ns1:rPr>
              <ns1:t>¡LIMPIOS!</ns1:t>
            </ns1:r>
            <ns1:endParaRPr b="0" lang="es-CO" sz="2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92" name="Imagen 9"/>
          <ns0:cNvSpPr/>
          <ns0:nvPr/>
        </ns0:nvSpPr>
        <ns0:spPr>
          <ns1:xfrm>
            <ns1:off x="3845160" y="1941840"/>
            <ns1:ext cx="1229400" cy="1089720"/>
          </ns1:xfrm>
          <ns1:prstGeom prst="ellipse">
            <ns1:avLst/>
          </ns1:prstGeom>
          <ns1:blipFill rotWithShape="0">
            <ns1:blip ns2:embed="rId7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93" name="Imagen 10"/>
          <ns0:cNvSpPr/>
          <ns0:nvPr/>
        </ns0:nvSpPr>
        <ns0:spPr>
          <ns1:xfrm>
            <ns1:off x="7441560" y="1313280"/>
            <ns1:ext cx="1199160" cy="1108800"/>
          </ns1:xfrm>
          <ns1:prstGeom prst="ellipse">
            <ns1:avLst/>
          </ns1:prstGeom>
          <ns1:blipFill rotWithShape="0">
            <ns1:blip ns2:embed="rId8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94" name="Imagen 11"/>
          <ns0:cNvSpPr/>
          <ns0:nvPr/>
        </ns0:nvSpPr>
        <ns0:spPr>
          <ns1:xfrm>
            <ns1:off x="6505920" y="2095560"/>
            <ns1:ext cx="1225800" cy="1042560"/>
          </ns1:xfrm>
          <ns1:prstGeom prst="ellipse">
            <ns1:avLst/>
          </ns1:prstGeom>
          <ns1:blipFill rotWithShape="0">
            <ns1:blip ns2:embed="rId9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95" name="Imagen 12" descr=""/>
          <ns0:cNvPicPr/>
          <ns0:nvPr/>
        </ns0:nvPicPr>
        <ns0:blipFill>
          <ns1:blip ns2:embed="rId10"/>
          <ns1:stretch/>
        </ns0:blipFill>
        <ns0:spPr>
          <ns1:xfrm>
            <ns1:off x="9562680" y="3138480"/>
            <ns1:ext cx="1962720" cy="298836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296" name="Picture 2" descr="F:\Práctica\Diagnóstico\Primera Visita Diagnóstico\Registros\Refinación de Crudos\DSC00427.JPG"/>
          <ns0:cNvSpPr/>
          <ns0:nvPr/>
        </ns0:nvSpPr>
        <ns0:spPr>
          <ns1:xfrm>
            <ns1:off x="10440000" y="1313280"/>
            <ns1:ext cx="1135800" cy="964440"/>
          </ns1:xfrm>
          <ns1:prstGeom prst="ellipse">
            <ns1:avLst/>
          </ns1:prstGeom>
          <ns1:blipFill rotWithShape="0">
            <ns1:blip ns2:embed="rId11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297" name="Picture 3" descr="F:\Práctica\Diagnóstico\Primera Visita Diagnóstico\Registros\Refinación de Crudos\DSC00448.JPG"/>
          <ns0:cNvSpPr/>
          <ns0:nvPr/>
        </ns0:nvSpPr>
        <ns0:spPr>
          <ns1:xfrm>
            <ns1:off x="9562680" y="2071800"/>
            <ns1:ext cx="1134720" cy="1066320"/>
          </ns1:xfrm>
          <ns1:prstGeom prst="ellipse">
            <ns1:avLst/>
          </ns1:prstGeom>
          <ns1:blipFill rotWithShape="0">
            <ns1:blip ns2:embed="rId12"/>
            <ns1:srcRect/>
            <ns1:stretch/>
          </ns1:blipFill>
          <ns1:ln w="0">
            <ns1:noFill/>
          </ns1:ln>
          <ns1:effectLst>
            <ns1:softEdge rad="112680"/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14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  <ns0:timing>
    <ns0:tnLst>
      <ns0:par>
        <ns0:cTn id="1" dur="indefinite" restart="never" nodeType="tmRoot">
          <ns0:childTnLst>
            <ns0:seq>
              <ns0:cTn id="2" dur="indefinite" nodeType="mainSeq">
                <ns0:childTnLst>
                  <ns0:par>
                    <ns0:cTn id="3" fill="hold">
                      <ns0:stCondLst>
                        <ns0:cond delay="indefinite"/>
                      </ns0:stCondLst>
                      <ns0:childTnLst>
                        <ns0:par>
                          <ns0:cTn id="4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5" nodeType="clickEffect" fill="hold" presetClass="entr" presetID="10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6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86"/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  <ns0:animEffect filter="fade" transition="in">
                                      <ns0:cBhvr additive="repl">
                                        <ns0:cTn id="7" dur="500"/>
                                        <ns0:tgtEl>
                                          <ns0:spTgt spid="286"/>
                                        </ns0:tgtEl>
                                      </ns0:cBhvr>
                                    </ns0:animEffect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  <ns0:par>
                    <ns0:cTn id="8" fill="hold">
                      <ns0:stCondLst>
                        <ns0:cond delay="indefinite"/>
                      </ns0:stCondLst>
                      <ns0:childTnLst>
                        <ns0:par>
                          <ns0:cTn id="9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10" nodeType="clickEffect" fill="hold" presetClass="entr" presetID="1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11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87"/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  <ns0:par>
                    <ns0:cTn id="12" fill="hold">
                      <ns0:stCondLst>
                        <ns0:cond delay="indefinite"/>
                      </ns0:stCondLst>
                      <ns0:childTnLst>
                        <ns0:par>
                          <ns0:cTn id="13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14" nodeType="clickEffect" fill="hold" presetClass="entr" presetID="16" presetSubtype="21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15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85"/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  <ns0:animEffect filter="barn(inVertical)" transition="in">
                                      <ns0:cBhvr additive="repl">
                                        <ns0:cTn id="16" dur="500"/>
                                        <ns0:tgtEl>
                                          <ns0:spTgt spid="285"/>
                                        </ns0:tgtEl>
                                      </ns0:cBhvr>
                                    </ns0:animEffect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  <ns0:par>
                    <ns0:cTn id="17" fill="hold">
                      <ns0:stCondLst>
                        <ns0:cond delay="indefinite"/>
                      </ns0:stCondLst>
                      <ns0:childTnLst>
                        <ns0:par>
                          <ns0:cTn id="18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19" nodeType="clickEffect" fill="hold" presetClass="entr" presetID="42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20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91">
                                            <ns0:txEl>
                                              <ns0:pRg st="0" end="0"/>
                                            </ns0:txEl>
                                          </ns0:spTgt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  <ns0:animEffect filter="fade" transition="in">
                                      <ns0:cBhvr additive="repl">
                                        <ns0:cTn id="21" dur="1000"/>
                                        <ns0:tgtEl>
                                          <ns0:spTgt spid="291">
                                            <ns0:txEl>
                                              <ns0:pRg st="0" end="0"/>
                                            </ns0:txEl>
                                          </ns0:spTgt>
                                        </ns0:tgtEl>
                                      </ns0:cBhvr>
                                    </ns0:animEffect>
                                    <ns0:anim calcmode="lin" valueType="num">
                                      <ns0:cBhvr additive="repl">
                                        <ns0:cTn id="22" dur="1000" fill="hold"/>
                                        <ns0:tgtEl>
                                          <ns0:spTgt spid="291">
                                            <ns0:txEl>
                                              <ns0:pRg st="0" end="0"/>
                                            </ns0:txEl>
                                          </ns0:spTgt>
                                        </ns0:tgtEl>
                                        <ns0:attrNameLst>
                                          <ns0:attrName>ppt_x</ns0:attrName>
                                        </ns0:attrNameLst>
                                      </ns0:cBhvr>
                                      <ns0:tavLst>
                                        <ns0:tav tm="0">
                                          <ns0:val>
                                            <ns0:strVal val="#ppt_x"/>
                                          </ns0:val>
                                        </ns0:tav>
                                        <ns0:tav tm="100000">
                                          <ns0:val>
                                            <ns0:strVal val="#ppt_x"/>
                                          </ns0:val>
                                        </ns0:tav>
                                      </ns0:tavLst>
                                    </ns0:anim>
                                    <ns0:anim calcmode="lin" valueType="num">
                                      <ns0:cBhvr additive="repl">
                                        <ns0:cTn id="23" dur="1000" fill="hold"/>
                                        <ns0:tgtEl>
                                          <ns0:spTgt spid="291">
                                            <ns0:txEl>
                                              <ns0:pRg st="0" end="0"/>
                                            </ns0:txEl>
                                          </ns0:spTgt>
                                        </ns0:tgtEl>
                                        <ns0:attrNameLst>
                                          <ns0:attrName>ppt_y</ns0:attrName>
                                        </ns0:attrNameLst>
                                      </ns0:cBhvr>
                                      <ns0:tavLst>
                                        <ns0:tav tm="0">
                                          <ns0:val>
                                            <ns0:strVal val="#ppt_y+.1"/>
                                          </ns0:val>
                                        </ns0:tav>
                                        <ns0:tav tm="100000">
                                          <ns0:val>
                                            <ns0:strVal val="#ppt_y"/>
                                          </ns0:val>
                                        </ns0:tav>
                                      </ns0:tavLst>
                                    </ns0:anim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  <ns0:par>
                    <ns0:cTn id="24" fill="hold">
                      <ns0:stCondLst>
                        <ns0:cond delay="indefinite"/>
                      </ns0:stCondLst>
                      <ns0:childTnLst>
                        <ns0:par>
                          <ns0:cTn id="25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26" nodeType="clickEffect" fill="hold" presetClass="entr" presetID="2" presetSubtype="4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27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96"/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  <ns0:anim calcmode="lin" valueType="num">
                                      <ns0:cBhvr additive="repl">
                                        <ns0:cTn id="28" dur="500" fill="hold"/>
                                        <ns0:tgtEl>
                                          <ns0:spTgt spid="296"/>
                                        </ns0:tgtEl>
                                        <ns0:attrNameLst>
                                          <ns0:attrName>ppt_x</ns0:attrName>
                                        </ns0:attrNameLst>
                                      </ns0:cBhvr>
                                      <ns0:tavLst>
                                        <ns0:tav tm="0">
                                          <ns0:val>
                                            <ns0:strVal val="#ppt_x"/>
                                          </ns0:val>
                                        </ns0:tav>
                                        <ns0:tav tm="100000">
                                          <ns0:val>
                                            <ns0:strVal val="#ppt_x"/>
                                          </ns0:val>
                                        </ns0:tav>
                                      </ns0:tavLst>
                                    </ns0:anim>
                                    <ns0:anim calcmode="lin" valueType="num">
                                      <ns0:cBhvr additive="repl">
                                        <ns0:cTn id="29" dur="500" fill="hold"/>
                                        <ns0:tgtEl>
                                          <ns0:spTgt spid="296"/>
                                        </ns0:tgtEl>
                                        <ns0:attrNameLst>
                                          <ns0:attrName>ppt_y</ns0:attrName>
                                        </ns0:attrNameLst>
                                      </ns0:cBhvr>
                                      <ns0:tavLst>
                                        <ns0:tav tm="0">
                                          <ns0:val>
                                            <ns0:strVal val="1+#ppt_h/2"/>
                                          </ns0:val>
                                        </ns0:tav>
                                        <ns0:tav tm="100000">
                                          <ns0:val>
                                            <ns0:strVal val="#ppt_y"/>
                                          </ns0:val>
                                        </ns0:tav>
                                      </ns0:tavLst>
                                    </ns0:anim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  <ns0:par>
                    <ns0:cTn id="30" fill="hold">
                      <ns0:stCondLst>
                        <ns0:cond delay="indefinite"/>
                      </ns0:stCondLst>
                      <ns0:childTnLst>
                        <ns0:par>
                          <ns0:cTn id="31" fill="hold">
                            <ns0:stCondLst>
                              <ns0:cond delay="0"/>
                            </ns0:stCondLst>
                            <ns0:childTnLst>
                              <ns0:par>
                                <ns0:cTn id="32" nodeType="clickEffect" fill="hold" presetClass="entr" presetID="16" presetSubtype="21">
                                  <ns0:stCondLst>
                                    <ns0:cond delay="0"/>
                                  </ns0:stCondLst>
                                  <ns0:childTnLst>
                                    <ns0:set>
                                      <ns0:cBhvr>
                                        <ns0:cTn id="33" dur="1" fill="hold">
                                          <ns0:stCondLst>
                                            <ns0:cond delay="0"/>
                                          </ns0:stCondLst>
                                        </ns0:cTn>
                                        <ns0:tgtEl>
                                          <ns0:spTgt spid="297"/>
                                        </ns0:tgtEl>
                                        <ns0:attrNameLst>
                                          <ns0:attrName>style.visibility</ns0:attrName>
                                        </ns0:attrNameLst>
                                      </ns0:cBhvr>
                                      <ns0:to>
                                        <ns0:strVal val="visible"/>
                                      </ns0:to>
                                    </ns0:set>
                                    <ns0:animEffect filter="barn(inVertical)" transition="in">
                                      <ns0:cBhvr additive="repl">
                                        <ns0:cTn id="34" dur="500"/>
                                        <ns0:tgtEl>
                                          <ns0:spTgt spid="297"/>
                                        </ns0:tgtEl>
                                      </ns0:cBhvr>
                                    </ns0:animEffect>
                                  </ns0:childTnLst>
                                </ns0:cTn>
                              </ns0:par>
                            </ns0:childTnLst>
                          </ns0:cTn>
                        </ns0:par>
                      </ns0:childTnLst>
                    </ns0:cTn>
                  </ns0:par>
                </ns0:childTnLst>
              </ns0:cTn>
              <ns0:prevCondLst>
                <ns0:cond evt="onPrev">
                  <ns0:tgtEl>
                    <ns0:sldTgt/>
                  </ns0:tgtEl>
                </ns0:cond>
              </ns0:prevCondLst>
              <ns0:nextCondLst>
                <ns0:cond evt="onNext">
                  <ns0:tgtEl>
                    <ns0:sldTgt/>
                  </ns0:tgtEl>
                </ns0:cond>
              </ns0:nextCondLst>
            </ns0:seq>
          </ns0:childTnLst>
        </ns0:cTn>
      </ns0:par>
    </ns0:tnLst>
  </ns0:timing>
</ns0:sld>
</file>

<file path=ppt/slides/slide3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7" name="PlaceHolder 1"/>
          <ns0:cNvSpPr>
            <ns1:spLocks noGrp="1"/>
          </ns0:cNvSpPr>
          <ns0:nvPr>
            <ns0:ph type="title"/>
          </ns0:nvPr>
        </ns0:nvSpPr>
        <ns0:spPr>
          <ns1:xfrm>
            <ns1:off x="825120" y="11998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GENERALIDADES DE LA EMPRESA</ns1:t>
            </ns1:r>
            <ns1:endParaRPr b="0" lang="es-CO" sz="24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graphicFrame>
        <ns0:nvGraphicFramePr>
          <ns0:cNvPr id="108" name="Tabla 3"/>
          <ns0:cNvGraphicFramePr/>
          <ns0:nvPr/>
        </ns0:nvGraphicFramePr>
        <ns0:xfrm>
          <ns1:off x="1073520" y="2388240"/>
          <ns1:ext cx="9740160" cy="3492000"/>
        </ns0:xfrm>
        <ns1:graphic>
          <ns1:graphicData uri="http://schemas.openxmlformats.org/drawingml/2006/table">
            <ns1:tbl>
              <ns1:tblPr/>
              <ns1:tblGrid>
                <ns1:gridCol w="1762200"/>
                <ns1:gridCol w="2606400"/>
                <ns1:gridCol w="1802880"/>
                <ns1:gridCol w="3568320"/>
              </ns1:tblGrid>
              <ns1:tr h="776520"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Razón Social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MONTAJES Y CONTRUCCIONES FERMAR  SAS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Nit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CO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800143273-1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</ns1:tr>
              <ns1:tr h="633960"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ARL/: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AXA COLPATRIA  S.A.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ACTIVIDAD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Tratamiento de lodos aceitosos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</ns1:tr>
              <ns1:tr h="673920"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Responsabilidad y Participación: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 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100%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 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 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Domicilio admón.: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CARRERA 19 No. 55 59 BARRIO  URIBE URIBE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</ns1:tr>
              <ns1:tr h="1215720"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CO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Clase de riesgo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CO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I (Administrativo) y V (Operativo)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n-U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Direccion operaciones: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  <ns1:tc>
                  <ns1:txBody>
                    <ns1:bodyPr lIns="44280" rIns="4428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n-US" sz="14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Calibri"/>
                        </ns1:rPr>
                        <ns1:t>Corregimiento El Centro, vereda planta nueva</ns1:t>
                      </ns1:r>
                      <ns1:endParaRPr b="0" lang="es-CO" sz="14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44280" marR="44280">
                    <ns1:lnL w="12240">
                      <ns1:solidFill>
                        <ns1:srgbClr val="4472c4"/>
                      </ns1:solidFill>
                      <ns1:prstDash val="solid"/>
                    </ns1:lnL>
                    <ns1:lnR w="12240">
                      <ns1:solidFill>
                        <ns1:srgbClr val="4472c4"/>
                      </ns1:solidFill>
                      <ns1:prstDash val="solid"/>
                    </ns1:lnR>
                    <ns1:lnT w="12240">
                      <ns1:solidFill>
                        <ns1:srgbClr val="4472c4"/>
                      </ns1:solidFill>
                      <ns1:prstDash val="solid"/>
                    </ns1:lnT>
                    <ns1:lnB w="12240">
                      <ns1:solidFill>
                        <ns1:srgbClr val="4472c4"/>
                      </ns1:solidFill>
                      <ns1:prstDash val="solid"/>
                    </ns1:lnB>
                    <ns1:solidFill>
                      <ns1:schemeClr val="accent5">
                        <ns1:tint val="20000"/>
                      </ns1:schemeClr>
                    </ns1:solidFill>
                  </ns1:tcPr>
                </ns1:tc>
              </ns1:tr>
            </ns1:tbl>
          </ns1:graphicData>
        </ns1:graphic>
      </ns0:graphicFrame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30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298" name="Rectángulo 3"/>
          <ns0:cNvSpPr/>
          <ns0:nvPr/>
        </ns0:nvSpPr>
        <ns0:spPr>
          <ns1:xfrm>
            <ns1:off x="715680" y="1139760"/>
            <ns1:ext cx="74606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PREPARACION Y RESPUESTA A EMERGENCIAS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299" name="Imagen 4" descr="Resultado de imagen para asistencia axa colpatria"/>
          <ns0:cNvPicPr/>
          <ns0:nvPr/>
        </ns0:nvPicPr>
        <ns0:blipFill>
          <ns1:blip ns2:embed="rId1"/>
          <ns1:stretch/>
        </ns0:blipFill>
        <ns0:spPr>
          <ns1:xfrm>
            <ns1:off x="529920" y="2292480"/>
            <ns1:ext cx="4346280" cy="2893320"/>
          </ns1:xfrm>
          <ns1:prstGeom prst="rect">
            <ns1:avLst/>
          </ns1:prstGeom>
          <ns1:noFill/>
          <ns1:ln w="0">
            <ns1:solidFill>
              <ns1:srgbClr val="000000"/>
            </ns1:solidFill>
          </ns1:ln>
        </ns0:spPr>
      </ns0:pic>
      <ns0:graphicFrame>
        <ns0:nvGraphicFramePr>
          <ns0:cNvPr id="300" name="Tabla 5"/>
          <ns0:cNvGraphicFramePr/>
          <ns0:nvPr/>
        </ns0:nvGraphicFramePr>
        <ns0:xfrm>
          <ns1:off x="5393520" y="2319120"/>
          <ns1:ext cx="6148800" cy="2893320"/>
        </ns0:xfrm>
        <ns1:graphic>
          <ns1:graphicData uri="http://schemas.openxmlformats.org/drawingml/2006/table">
            <ns1:tbl>
              <ns1:tblPr/>
              <ns1:tblGrid>
                <ns1:gridCol w="3586680"/>
                <ns1:gridCol w="1317600"/>
                <ns1:gridCol w="1244160"/>
              </ns1:tblGrid>
              <ns1:tr h="75132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ACTIVIDAD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DOCUMENTO RELACIONADO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1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RESPONSABLE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</ns1:tr>
              <ns1:tr h="2142000"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r>
                        <ns1:rPr b="0" lang="es-ES_tradnl" sz="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1. </ns1:t>
                      </ns1: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Reporte de accidente o incidente: 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endParaRPr b="0" lang="es-CO" sz="12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Reportar el incidente o accidente (inmediatamente) al Área de Sistemas de Gestión. Si lo comunicación es difícil se debe comunicar al jefe inmediato, que debe reportar al Coordinador HSEQ. 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endParaRPr b="0" lang="es-CO" sz="12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El reporte se realizará a la ARL antes de transcurridas 48 horas hábiles.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  <ns1:tabLst>
                          <ns1:tab algn="l" pos="457200"/>
                        </ns1:tabLst>
                      </ns1:pPr>
                      <ns1:r>
                        <ns1:rPr b="0" lang="es-ES_tradnl" sz="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 </ns1:t>
                      </ns1:r>
                      <ns1:endParaRPr b="0" lang="es-CO" sz="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Reporte e Investigación de Incidentes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_tradnl" sz="5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 </ns1:t>
                      </ns1:r>
                      <ns1:endParaRPr b="0" lang="es-CO" sz="5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Reporte de Accidentes de Trabajo ARL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  <ns1:tc>
                  <ns1:txBody>
                    <ns1:bodyPr lIns="68400" rIns="68400" tIns="0" bIns="0" anchor="ctr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Trabajador o testigo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ES_tradnl" sz="5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 </ns1:t>
                      </ns1:r>
                      <ns1:endParaRPr b="0" lang="es-CO" sz="5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ES_tradnl" sz="11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"/>
                        </ns1:rPr>
                        <ns1:t>Jefe Inmediato</ns1:t>
                      </ns1:r>
                      <ns1:endParaRPr b="0" lang="es-CO" sz="11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ctr" marL="68400" marR="68400">
                    <ns1:lnL w="12240">
                      <ns1:solidFill>
                        <ns1:srgbClr val="5b9bd5"/>
                      </ns1:solidFill>
                      <ns1:prstDash val="solid"/>
                    </ns1:lnL>
                    <ns1:lnR w="12240">
                      <ns1:solidFill>
                        <ns1:srgbClr val="5b9bd5"/>
                      </ns1:solidFill>
                      <ns1:prstDash val="solid"/>
                    </ns1:lnR>
                    <ns1:lnT w="12240">
                      <ns1:solidFill>
                        <ns1:srgbClr val="5b9bd5"/>
                      </ns1:solidFill>
                      <ns1:prstDash val="solid"/>
                    </ns1:lnT>
                    <ns1:lnB w="12240">
                      <ns1:solidFill>
                        <ns1:srgbClr val="5b9bd5"/>
                      </ns1:solidFill>
                      <ns1:prstDash val="solid"/>
                    </ns1:lnB>
                    <ns1:solidFill>
                      <ns1:schemeClr val="accent1">
                        <ns1:tint val="20000"/>
                      </ns1:schemeClr>
                    </ns1:solidFill>
                  </ns1:tcPr>
                </ns1:tc>
              </ns1:tr>
            </ns1:tbl>
          </ns1:graphicData>
        </ns1:graphic>
      </ns0:graphicFrame>
      <ns0:audio>
        <ns0:cTn id="0" dur="0" fill="hold"/>
        <ns0:audioFile ns2:link="rId3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31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drawing/2010/main" xmlns:ns4="http://schemas.openxmlformats.org/markup-compatibility/2006" xmlns:ns5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pSp>
        <ns0:nvGrpSpPr>
          <ns0:cNvPr id="301" name="Agrupar 586"/>
          <ns0:cNvGrpSpPr/>
          <ns0:nvPr/>
        </ns0:nvGrpSpPr>
        <ns0:grpSpPr>
          <ns1:xfrm>
            <ns1:off x="1935000" y="802800"/>
            <ns1:ext cx="6914520" cy="5284800"/>
            <ns1:chOff x="1935000" y="802800"/>
            <ns1:chExt cx="6914520" cy="5284800"/>
          </ns1:xfrm>
        </ns0:grpSpPr>
        <ns0:grpSp>
          <ns0:nvGrpSpPr>
            <ns0:cNvPr id="302" name="Agrupar 585"/>
            <ns0:cNvGrpSpPr/>
            <ns0:nvPr/>
          </ns0:nvGrpSpPr>
          <ns0:grpSpPr>
            <ns1:xfrm>
              <ns1:off x="1935000" y="802800"/>
              <ns1:ext cx="6914520" cy="5284800"/>
              <ns1:chOff x="1935000" y="802800"/>
              <ns1:chExt cx="6914520" cy="5284800"/>
            </ns1:xfrm>
          </ns0:grpSpPr>
          <ns0:grpSp>
            <ns0:nvGrpSpPr>
              <ns0:cNvPr id="303" name="Agrupar 584"/>
              <ns0:cNvGrpSpPr/>
              <ns0:nvPr/>
            </ns0:nvGrpSpPr>
            <ns0:grpSpPr>
              <ns1:xfrm>
                <ns1:off x="1935000" y="802800"/>
                <ns1:ext cx="6914520" cy="5284800"/>
                <ns1:chOff x="1935000" y="802800"/>
                <ns1:chExt cx="6914520" cy="5284800"/>
              </ns1:xfrm>
            </ns0:grpSpPr>
            <ns0:sp>
              <ns0:nvSpPr>
                <ns0:cNvPr id="304" name="Forma libre 138"/>
                <ns0:cNvSpPr/>
                <ns0:nvPr/>
              </ns0:nvSpPr>
              <ns0:spPr>
                <ns1:xfrm>
                  <ns1:off x="1935000" y="802800"/>
                  <ns1:ext cx="6914520" cy="5284800"/>
                </ns1:xfrm>
                <ns1:custGeom>
                  <ns1:avLst/>
                  <ns1:gdLst>
                    <ns1:gd name="textAreaLeft" fmla="*/ 0 w 6914520"/>
                    <ns1:gd name="textAreaRight" fmla="*/ 6914880 w 6914520"/>
                    <ns1:gd name="textAreaTop" fmla="*/ 0 h 5284800"/>
                    <ns1:gd name="textAreaBottom" fmla="*/ 5285160 h 5284800"/>
                    <ns1:gd name="GluePoint1X" fmla="*/ 1167456 w 3386904"/>
                    <ns1:gd name="GluePoint1Y" fmla="*/ 256554 h 3373681"/>
                    <ns1:gd name="GluePoint2X" fmla="*/ 1937207 w 3386904"/>
                    <ns1:gd name="GluePoint2Y" fmla="*/ 0 h 3373681"/>
                    <ns1:gd name="GluePoint3X" fmla="*/ 2540178 w 3386904"/>
                    <ns1:gd name="GluePoint3Y" fmla="*/ 141105 h 3373681"/>
                    <ns1:gd name="GluePoint4X" fmla="*/ 2937883 w 3386904"/>
                    <ns1:gd name="GluePoint4Y" fmla="*/ 230898 h 3373681"/>
                    <ns1:gd name="GluePoint5X" fmla="*/ 3386904 w 3386904"/>
                    <ns1:gd name="GluePoint5Y" fmla="*/ 333520 h 3373681"/>
                    <ns1:gd name="GluePoint6X" fmla="*/ 3297100 w 3386904"/>
                    <ns1:gd name="GluePoint6Y" fmla="*/ 731178 h 3373681"/>
                    <ns1:gd name="GluePoint7X" fmla="*/ 3168808 w 3386904"/>
                    <ns1:gd name="GluePoint7Y" fmla="*/ 1064698 h 3373681"/>
                    <ns1:gd name="GluePoint8X" fmla="*/ 3168808 w 3386904"/>
                    <ns1:gd name="GluePoint8Y" fmla="*/ 1680426 h 3373681"/>
                    <ns1:gd name="GluePoint9X" fmla="*/ 2437545 w 3386904"/>
                    <ns1:gd name="GluePoint9Y" fmla="*/ 1462356 h 3373681"/>
                    <ns1:gd name="GluePoint10X" fmla="*/ 2360570 w 3386904"/>
                    <ns1:gd name="GluePoint10Y" fmla="*/ 1718910 h 3373681"/>
                    <ns1:gd name="GluePoint11X" fmla="*/ 2860908 w 3386904"/>
                    <ns1:gd name="GluePoint11Y" fmla="*/ 1962636 h 3373681"/>
                    <ns1:gd name="GluePoint12X" fmla="*/ 3130321 w 3386904"/>
                    <ns1:gd name="GluePoint12Y" fmla="*/ 2167878 h 3373681"/>
                    <ns1:gd name="GluePoint13X" fmla="*/ 3155979 w 3386904"/>
                    <ns1:gd name="GluePoint13Y" fmla="*/ 2411604 h 3373681"/>
                    <ns1:gd name="GluePoint14X" fmla="*/ 3079004 w 3386904"/>
                    <ns1:gd name="GluePoint14Y" fmla="*/ 2834918 h 3373681"/>
                    <ns1:gd name="GluePoint15X" fmla="*/ 2912225 w 3386904"/>
                    <ns1:gd name="GluePoint15Y" fmla="*/ 3129955 h 3373681"/>
                    <ns1:gd name="GluePoint16X" fmla="*/ 2706958 w 3386904"/>
                    <ns1:gd name="GluePoint16Y" fmla="*/ 3168438 h 3373681"/>
                    <ns1:gd name="GluePoint17X" fmla="*/ 2437545 w 3386904"/>
                    <ns1:gd name="GluePoint17Y" fmla="*/ 3078644 h 3373681"/>
                    <ns1:gd name="GluePoint18X" fmla="*/ 2116815 w 3386904"/>
                    <ns1:gd name="GluePoint18Y" fmla="*/ 3040161 h 3373681"/>
                    <ns1:gd name="GluePoint19X" fmla="*/ 1847402 w 3386904"/>
                    <ns1:gd name="GluePoint19Y" fmla="*/ 2988850 h 3373681"/>
                    <ns1:gd name="GluePoint20X" fmla="*/ 1680623 w 3386904"/>
                    <ns1:gd name="GluePoint20Y" fmla="*/ 2886229 h 3373681"/>
                    <ns1:gd name="GluePoint21X" fmla="*/ 1257260 w 3386904"/>
                    <ns1:gd name="GluePoint21Y" fmla="*/ 2873401 h 3373681"/>
                    <ns1:gd name="GluePoint22X" fmla="*/ 1257260 w 3386904"/>
                    <ns1:gd name="GluePoint22Y" fmla="*/ 2873401 h 3373681"/>
                    <ns1:gd name="GluePoint23X" fmla="*/ 1039164 w 3386904"/>
                    <ns1:gd name="GluePoint23Y" fmla="*/ 2924712 h 3373681"/>
                    <ns1:gd name="GluePoint24X" fmla="*/ 846726 w 3386904"/>
                    <ns1:gd name="GluePoint24Y" fmla="*/ 2963195 h 3373681"/>
                    <ns1:gd name="GluePoint25X" fmla="*/ 449022 w 3386904"/>
                    <ns1:gd name="GluePoint25Y" fmla="*/ 3129955 h 3373681"/>
                    <ns1:gd name="GluePoint26X" fmla="*/ 0 w 3386904"/>
                    <ns1:gd name="GluePoint26Y" fmla="*/ 3373681 h 3373681"/>
                    <ns1:gd name="GluePoint27X" fmla="*/ 25658 w 3386904"/>
                    <ns1:gd name="GluePoint27Y" fmla="*/ 3040161 h 3373681"/>
                    <ns1:gd name="GluePoint28X" fmla="*/ 128292 w 3386904"/>
                    <ns1:gd name="GluePoint28Y" fmla="*/ 2693813 h 3373681"/>
                    <ns1:gd name="GluePoint29X" fmla="*/ 307900 w 3386904"/>
                    <ns1:gd name="GluePoint29Y" fmla="*/ 2411604 h 3373681"/>
                    <ns1:gd name="GluePoint30X" fmla="*/ 410534 w 3386904"/>
                    <ns1:gd name="GluePoint30Y" fmla="*/ 2232017 h 3373681"/>
                    <ns1:gd name="GluePoint31X" fmla="*/ 731264 w 3386904"/>
                    <ns1:gd name="GluePoint31Y" fmla="*/ 2052429 h 3373681"/>
                    <ns1:gd name="GluePoint32X" fmla="*/ 1064822 w 3386904"/>
                    <ns1:gd name="GluePoint32Y" fmla="*/ 1808703 h 3373681"/>
                    <ns1:gd name="GluePoint33X" fmla="*/ 1411210 w 3386904"/>
                    <ns1:gd name="GluePoint33Y" fmla="*/ 1603460 h 3373681"/>
                    <ns1:gd name="GluePoint34X" fmla="*/ 1501014 w 3386904"/>
                    <ns1:gd name="GluePoint34Y" fmla="*/ 1398217 h 3373681"/>
                    <ns1:gd name="GluePoint35X" fmla="*/ 1501014 w 3386904"/>
                    <ns1:gd name="GluePoint35Y" fmla="*/ 1218630 h 3373681"/>
                    <ns1:gd name="GluePoint36X" fmla="*/ 1475356 w 3386904"/>
                    <ns1:gd name="GluePoint36Y" fmla="*/ 1103181 h 3373681"/>
                    <ns1:gd name="GluePoint37X" fmla="*/ 1347064 w 3386904"/>
                    <ns1:gd name="GluePoint37Y" fmla="*/ 936421 h 3373681"/>
                    <ns1:gd name="GluePoint38X" fmla="*/ 1282918 w 3386904"/>
                    <ns1:gd name="GluePoint38Y" fmla="*/ 667040 h 3373681"/>
                    <ns1:gd name="GluePoint39X" fmla="*/ 1205943 w 3386904"/>
                    <ns1:gd name="GluePoint39Y" fmla="*/ 384831 h 3373681"/>
                    <ns1:gd name="GluePoint40X" fmla="*/ 1167456 w 3386904"/>
                    <ns1:gd name="GluePoint40Y" fmla="*/ 256554 h 3373681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  <ns1:cxn ang="0">
                      <ns1:pos x="GluePoint6X" y="GluePoint6Y"/>
                    </ns1:cxn>
                    <ns1:cxn ang="0">
                      <ns1:pos x="GluePoint7X" y="GluePoint7Y"/>
                    </ns1:cxn>
                    <ns1:cxn ang="0">
                      <ns1:pos x="GluePoint8X" y="GluePoint8Y"/>
                    </ns1:cxn>
                    <ns1:cxn ang="0">
                      <ns1:pos x="GluePoint9X" y="GluePoint9Y"/>
                    </ns1:cxn>
                    <ns1:cxn ang="0">
                      <ns1:pos x="GluePoint10X" y="GluePoint10Y"/>
                    </ns1:cxn>
                    <ns1:cxn ang="0">
                      <ns1:pos x="GluePoint11X" y="GluePoint11Y"/>
                    </ns1:cxn>
                    <ns1:cxn ang="0">
                      <ns1:pos x="GluePoint12X" y="GluePoint12Y"/>
                    </ns1:cxn>
                    <ns1:cxn ang="0">
                      <ns1:pos x="GluePoint13X" y="GluePoint13Y"/>
                    </ns1:cxn>
                    <ns1:cxn ang="0">
                      <ns1:pos x="GluePoint14X" y="GluePoint14Y"/>
                    </ns1:cxn>
                    <ns1:cxn ang="0">
                      <ns1:pos x="GluePoint15X" y="GluePoint15Y"/>
                    </ns1:cxn>
                    <ns1:cxn ang="0">
                      <ns1:pos x="GluePoint16X" y="GluePoint16Y"/>
                    </ns1:cxn>
                    <ns1:cxn ang="0">
                      <ns1:pos x="GluePoint17X" y="GluePoint17Y"/>
                    </ns1:cxn>
                    <ns1:cxn ang="0">
                      <ns1:pos x="GluePoint18X" y="GluePoint18Y"/>
                    </ns1:cxn>
                    <ns1:cxn ang="0">
                      <ns1:pos x="GluePoint19X" y="GluePoint19Y"/>
                    </ns1:cxn>
                    <ns1:cxn ang="0">
                      <ns1:pos x="GluePoint20X" y="GluePoint20Y"/>
                    </ns1:cxn>
                    <ns1:cxn ang="0">
                      <ns1:pos x="GluePoint21X" y="GluePoint21Y"/>
                    </ns1:cxn>
                    <ns1:cxn ang="0">
                      <ns1:pos x="GluePoint22X" y="GluePoint22Y"/>
                    </ns1:cxn>
                    <ns1:cxn ang="0">
                      <ns1:pos x="GluePoint23X" y="GluePoint23Y"/>
                    </ns1:cxn>
                    <ns1:cxn ang="0">
                      <ns1:pos x="GluePoint24X" y="GluePoint24Y"/>
                    </ns1:cxn>
                    <ns1:cxn ang="0">
                      <ns1:pos x="GluePoint25X" y="GluePoint25Y"/>
                    </ns1:cxn>
                    <ns1:cxn ang="0">
                      <ns1:pos x="GluePoint26X" y="GluePoint26Y"/>
                    </ns1:cxn>
                    <ns1:cxn ang="0">
                      <ns1:pos x="GluePoint27X" y="GluePoint27Y"/>
                    </ns1:cxn>
                    <ns1:cxn ang="0">
                      <ns1:pos x="GluePoint28X" y="GluePoint28Y"/>
                    </ns1:cxn>
                    <ns1:cxn ang="0">
                      <ns1:pos x="GluePoint29X" y="GluePoint29Y"/>
                    </ns1:cxn>
                    <ns1:cxn ang="0">
                      <ns1:pos x="GluePoint30X" y="GluePoint30Y"/>
                    </ns1:cxn>
                    <ns1:cxn ang="0">
                      <ns1:pos x="GluePoint31X" y="GluePoint31Y"/>
                    </ns1:cxn>
                    <ns1:cxn ang="0">
                      <ns1:pos x="GluePoint32X" y="GluePoint32Y"/>
                    </ns1:cxn>
                    <ns1:cxn ang="0">
                      <ns1:pos x="GluePoint33X" y="GluePoint33Y"/>
                    </ns1:cxn>
                    <ns1:cxn ang="0">
                      <ns1:pos x="GluePoint34X" y="GluePoint34Y"/>
                    </ns1:cxn>
                    <ns1:cxn ang="0">
                      <ns1:pos x="GluePoint35X" y="GluePoint35Y"/>
                    </ns1:cxn>
                    <ns1:cxn ang="0">
                      <ns1:pos x="GluePoint36X" y="GluePoint36Y"/>
                    </ns1:cxn>
                    <ns1:cxn ang="0">
                      <ns1:pos x="GluePoint37X" y="GluePoint37Y"/>
                    </ns1:cxn>
                    <ns1:cxn ang="0">
                      <ns1:pos x="GluePoint38X" y="GluePoint38Y"/>
                    </ns1:cxn>
                    <ns1:cxn ang="0">
                      <ns1:pos x="GluePoint39X" y="GluePoint39Y"/>
                    </ns1:cxn>
                    <ns1:cxn ang="0">
                      <ns1:pos x="GluePoint40X" y="GluePoint40Y"/>
                    </ns1:cxn>
                  </ns1:cxnLst>
                  <ns1:rect l="textAreaLeft" t="textAreaTop" r="textAreaRight" b="textAreaBottom"/>
                  <ns1:pathLst>
                    <ns1:path w="3386904" h="3373681">
                      <ns1:moveTo>
                        <ns1:pt x="1167456" y="256554"/>
                      </ns1:moveTo>
                      <ns1:lnTo>
                        <ns1:pt x="1937207" y="0"/>
                      </ns1:lnTo>
                      <ns1:lnTo>
                        <ns1:pt x="2540178" y="141105"/>
                      </ns1:lnTo>
                      <ns1:lnTo>
                        <ns1:pt x="2937883" y="230898"/>
                      </ns1:lnTo>
                      <ns1:lnTo>
                        <ns1:pt x="3386904" y="333520"/>
                      </ns1:lnTo>
                      <ns1:lnTo>
                        <ns1:pt x="3297100" y="731178"/>
                      </ns1:lnTo>
                      <ns1:lnTo>
                        <ns1:pt x="3168808" y="1064698"/>
                      </ns1:lnTo>
                      <ns1:lnTo>
                        <ns1:pt x="3168808" y="1680426"/>
                      </ns1:lnTo>
                      <ns1:lnTo>
                        <ns1:pt x="2437545" y="1462356"/>
                      </ns1:lnTo>
                      <ns1:lnTo>
                        <ns1:pt x="2360570" y="1718910"/>
                      </ns1:lnTo>
                      <ns1:lnTo>
                        <ns1:pt x="2860908" y="1962636"/>
                      </ns1:lnTo>
                      <ns1:lnTo>
                        <ns1:pt x="3130321" y="2167878"/>
                      </ns1:lnTo>
                      <ns1:lnTo>
                        <ns1:pt x="3155979" y="2411604"/>
                      </ns1:lnTo>
                      <ns1:lnTo>
                        <ns1:pt x="3079004" y="2834918"/>
                      </ns1:lnTo>
                      <ns1:lnTo>
                        <ns1:pt x="2912225" y="3129955"/>
                      </ns1:lnTo>
                      <ns1:lnTo>
                        <ns1:pt x="2706958" y="3168438"/>
                      </ns1:lnTo>
                      <ns1:lnTo>
                        <ns1:pt x="2437545" y="3078644"/>
                      </ns1:lnTo>
                      <ns1:lnTo>
                        <ns1:pt x="2116815" y="3040161"/>
                      </ns1:lnTo>
                      <ns1:lnTo>
                        <ns1:pt x="1847402" y="2988850"/>
                      </ns1:lnTo>
                      <ns1:lnTo>
                        <ns1:pt x="1680623" y="2886229"/>
                      </ns1:lnTo>
                      <ns1:lnTo>
                        <ns1:pt x="1257260" y="2873401"/>
                      </ns1:lnTo>
                      <ns1:lnTo>
                        <ns1:pt x="1257260" y="2873401"/>
                      </ns1:lnTo>
                      <ns1:lnTo>
                        <ns1:pt x="1039164" y="2924712"/>
                      </ns1:lnTo>
                      <ns1:lnTo>
                        <ns1:pt x="846726" y="2963195"/>
                      </ns1:lnTo>
                      <ns1:lnTo>
                        <ns1:pt x="449022" y="3129955"/>
                      </ns1:lnTo>
                      <ns1:lnTo>
                        <ns1:pt x="0" y="3373681"/>
                      </ns1:lnTo>
                      <ns1:lnTo>
                        <ns1:pt x="25658" y="3040161"/>
                      </ns1:lnTo>
                      <ns1:lnTo>
                        <ns1:pt x="128292" y="2693813"/>
                      </ns1:lnTo>
                      <ns1:lnTo>
                        <ns1:pt x="307900" y="2411604"/>
                      </ns1:lnTo>
                      <ns1:lnTo>
                        <ns1:pt x="410534" y="2232017"/>
                      </ns1:lnTo>
                      <ns1:lnTo>
                        <ns1:pt x="731264" y="2052429"/>
                      </ns1:lnTo>
                      <ns1:lnTo>
                        <ns1:pt x="1064822" y="1808703"/>
                      </ns1:lnTo>
                      <ns1:lnTo>
                        <ns1:pt x="1411210" y="1603460"/>
                      </ns1:lnTo>
                      <ns1:lnTo>
                        <ns1:pt x="1501014" y="1398217"/>
                      </ns1:lnTo>
                      <ns1:lnTo>
                        <ns1:pt x="1501014" y="1218630"/>
                      </ns1:lnTo>
                      <ns1:lnTo>
                        <ns1:pt x="1475356" y="1103181"/>
                      </ns1:lnTo>
                      <ns1:lnTo>
                        <ns1:pt x="1347064" y="936421"/>
                      </ns1:lnTo>
                      <ns1:lnTo>
                        <ns1:pt x="1282918" y="667040"/>
                      </ns1:lnTo>
                      <ns1:lnTo>
                        <ns1:pt x="1205943" y="384831"/>
                      </ns1:lnTo>
                      <ns1:lnTo>
                        <ns1:pt x="1167456" y="256554"/>
                      </ns1:lnTo>
                      <ns1:close/>
                    </ns1:path>
                  </ns1:pathLst>
                </ns1:custGeom>
                <ns1:solidFill>
                  <ns1:srgbClr val="c4bd97"/>
                </ns1:solidFill>
                <ns1:ln>
                  <ns1:solidFill>
                    <ns1:srgbClr val="000000"/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05" name="Bisel 139"/>
                <ns0:cNvSpPr/>
                <ns0:nvPr/>
              </ns0:nvSpPr>
              <ns0:spPr>
                <ns1:xfrm>
                  <ns1:off x="4909680" y="4716720"/>
                  <ns1:ext cx="793440" cy="36432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bg2">
                    <ns1:lumMod val="25000"/>
                  </ns1:schemeClr>
                </ns1:solidFill>
                <ns1:ln>
                  <ns1:solidFill>
                    <ns1:srgbClr val="e7e6e6">
                      <ns1:lumMod val="10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06" name="Bisel 140"/>
                <ns0:cNvSpPr/>
                <ns0:nvPr/>
              </ns0:nvSpPr>
              <ns0:spPr>
                <ns1:xfrm>
                  <ns1:off x="4912920" y="4055040"/>
                  <ns1:ext cx="831240" cy="46836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bg2">
                    <ns1:lumMod val="25000"/>
                  </ns1:schemeClr>
                </ns1:solidFill>
                <ns1:ln>
                  <ns1:solidFill>
                    <ns1:srgbClr val="e7e6e6">
                      <ns1:lumMod val="10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07" name="Imagen 141" descr=""/>
                <ns0:cNvPicPr/>
                <ns0:nvPr/>
              </ns0:nvPicPr>
              <ns0:blipFill>
                <ns1:blip ns2:embed="rId1"/>
                <ns1:stretch/>
              </ns0:blipFill>
              <ns0:spPr>
                <ns1:xfrm>
                  <ns1:off x="6380280" y="5261040"/>
                  <ns1:ext cx="568080" cy="2523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grpSp>
              <ns0:nvGrpSpPr>
                <ns0:cNvPr id="308" name="Agrupar 1870"/>
                <ns0:cNvGrpSpPr/>
                <ns0:nvPr/>
              </ns0:nvGrpSpPr>
              <ns0:grpSpPr>
                <ns1:xfrm>
                  <ns1:off x="4811400" y="4001040"/>
                  <ns1:ext cx="1029600" cy="551880"/>
                  <ns1:chOff x="4811400" y="4001040"/>
                  <ns1:chExt cx="1029600" cy="551880"/>
                </ns1:xfrm>
              </ns0:grpSpPr>
              <ns0:sp>
                <ns0:nvSpPr>
                  <ns0:cNvPr id="309" name="Rectángulo 17"/>
                  <ns0:cNvSpPr/>
                  <ns0:nvPr/>
                </ns0:nvSpPr>
                <ns0:spPr>
                  <ns1:xfrm>
                    <ns1:off x="4811400" y="4001040"/>
                    <ns1:ext cx="1029240" cy="275760"/>
                  </ns1:xfrm>
                  <ns1:custGeom>
                    <ns1:avLst/>
                    <ns1:gdLst>
                      <ns1:gd name="textAreaLeft" fmla="*/ 0 w 1029240"/>
                      <ns1:gd name="textAreaRight" fmla="*/ 1029600 w 1029240"/>
                      <ns1:gd name="textAreaTop" fmla="*/ 0 h 275760"/>
                      <ns1:gd name="textAreaBottom" fmla="*/ 276120 h 27576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noFill/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10" name="Rectángulo 17"/>
                  <ns0:cNvSpPr/>
                  <ns0:nvPr/>
                </ns0:nvSpPr>
                <ns0:spPr>
                  <ns1:xfrm rot="10800000">
                    <ns1:off x="4811760" y="4277160"/>
                    <ns1:ext cx="1029240" cy="275760"/>
                  </ns1:xfrm>
                  <ns1:custGeom>
                    <ns1:avLst/>
                    <ns1:gdLst>
                      <ns1:gd name="textAreaLeft" fmla="*/ 0 w 1029240"/>
                      <ns1:gd name="textAreaRight" fmla="*/ 1029600 w 1029240"/>
                      <ns1:gd name="textAreaTop" fmla="*/ 0 h 275760"/>
                      <ns1:gd name="textAreaBottom" fmla="*/ 276120 h 27576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noFill/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grpSp>
              <ns0:nvGrpSpPr>
                <ns0:cNvPr id="311" name="Agrupar 26"/>
                <ns0:cNvGrpSpPr/>
                <ns0:nvPr/>
              </ns0:nvGrpSpPr>
              <ns0:grpSpPr>
                <ns1:xfrm>
                  <ns1:off x="4817880" y="4673880"/>
                  <ns1:ext cx="1003320" cy="460440"/>
                  <ns1:chOff x="4817880" y="4673880"/>
                  <ns1:chExt cx="1003320" cy="460440"/>
                </ns1:xfrm>
              </ns0:grpSpPr>
              <ns0:grpSp>
                <ns0:nvGrpSpPr>
                  <ns0:cNvPr id="312" name="Agrupar 19"/>
                  <ns0:cNvGrpSpPr/>
                  <ns0:nvPr/>
                </ns0:nvGrpSpPr>
                <ns0:grpSpPr>
                  <ns1:xfrm>
                    <ns1:off x="4817880" y="4696200"/>
                    <ns1:ext cx="560160" cy="416160"/>
                    <ns1:chOff x="4817880" y="4696200"/>
                    <ns1:chExt cx="560160" cy="416160"/>
                  </ns1:xfrm>
                </ns0:grpSpPr>
                <ns0:sp>
                  <ns0:nvSpPr>
                    <ns0:cNvPr id="313" name="Rectángulo 17"/>
                    <ns0:cNvSpPr/>
                    <ns0:nvPr/>
                  </ns0:nvSpPr>
                  <ns0:spPr>
                    <ns1:xfrm>
                      <ns1:off x="4817880" y="4696200"/>
                      <ns1:ext cx="559800" cy="207720"/>
                    </ns1:xfrm>
                    <ns1:custGeom>
                      <ns1:avLst/>
                      <ns1:gdLst>
                        <ns1:gd name="textAreaLeft" fmla="*/ 0 w 559800"/>
                        <ns1:gd name="textAreaRight" fmla="*/ 560160 w 559800"/>
                        <ns1:gd name="textAreaTop" fmla="*/ 0 h 207720"/>
                        <ns1:gd name="textAreaBottom" fmla="*/ 208080 h 20772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  <ns0:sp>
                  <ns0:nvSpPr>
                    <ns0:cNvPr id="314" name="Rectángulo 17"/>
                    <ns0:cNvSpPr/>
                    <ns0:nvPr/>
                  </ns0:nvSpPr>
                  <ns0:spPr>
                    <ns1:xfrm rot="10800000">
                      <ns1:off x="4818240" y="4904640"/>
                      <ns1:ext cx="559800" cy="207720"/>
                    </ns1:xfrm>
                    <ns1:custGeom>
                      <ns1:avLst/>
                      <ns1:gdLst>
                        <ns1:gd name="textAreaLeft" fmla="*/ 0 w 559800"/>
                        <ns1:gd name="textAreaRight" fmla="*/ 560160 w 559800"/>
                        <ns1:gd name="textAreaTop" fmla="*/ 0 h 207720"/>
                        <ns1:gd name="textAreaBottom" fmla="*/ 208080 h 20772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</ns0:grpSp>
              <ns0:grpSp>
                <ns0:nvGrpSpPr>
                  <ns0:cNvPr id="315" name="Agrupar 1873"/>
                  <ns0:cNvGrpSpPr/>
                  <ns0:nvPr/>
                </ns0:nvGrpSpPr>
                <ns0:grpSpPr>
                  <ns1:xfrm>
                    <ns1:off x="5261040" y="4673880"/>
                    <ns1:ext cx="560160" cy="460440"/>
                    <ns1:chOff x="5261040" y="4673880"/>
                    <ns1:chExt cx="560160" cy="460440"/>
                  </ns1:xfrm>
                </ns0:grpSpPr>
                <ns0:sp>
                  <ns0:nvSpPr>
                    <ns0:cNvPr id="316" name="Rectángulo 17"/>
                    <ns0:cNvSpPr/>
                    <ns0:nvPr/>
                  </ns0:nvSpPr>
                  <ns0:spPr>
                    <ns1:xfrm>
                      <ns1:off x="5261040" y="4673880"/>
                      <ns1:ext cx="559800" cy="229680"/>
                    </ns1:xfrm>
                    <ns1:custGeom>
                      <ns1:avLst/>
                      <ns1:gdLst>
                        <ns1:gd name="textAreaLeft" fmla="*/ 0 w 559800"/>
                        <ns1:gd name="textAreaRight" fmla="*/ 560160 w 559800"/>
                        <ns1:gd name="textAreaTop" fmla="*/ 0 h 229680"/>
                        <ns1:gd name="textAreaBottom" fmla="*/ 230040 h 22968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  <ns0:sp>
                  <ns0:nvSpPr>
                    <ns0:cNvPr id="317" name="Rectángulo 17"/>
                    <ns0:cNvSpPr/>
                    <ns0:nvPr/>
                  </ns0:nvSpPr>
                  <ns0:spPr>
                    <ns1:xfrm rot="10800000">
                      <ns1:off x="5261400" y="4904640"/>
                      <ns1:ext cx="559800" cy="229680"/>
                    </ns1:xfrm>
                    <ns1:custGeom>
                      <ns1:avLst/>
                      <ns1:gdLst>
                        <ns1:gd name="textAreaLeft" fmla="*/ 0 w 559800"/>
                        <ns1:gd name="textAreaRight" fmla="*/ 560160 w 559800"/>
                        <ns1:gd name="textAreaTop" fmla="*/ 0 h 229680"/>
                        <ns1:gd name="textAreaBottom" fmla="*/ 230040 h 22968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</ns0:grpSp>
            </ns0:grpSp>
            <ns0:sp>
              <ns0:nvSpPr>
                <ns0:cNvPr id="318" name="Rectángulo 17"/>
                <ns0:cNvSpPr/>
                <ns0:nvPr/>
              </ns0:nvSpPr>
              <ns0:spPr>
                <ns1:xfrm>
                  <ns1:off x="7047000" y="5186520"/>
                  <ns1:ext cx="857160" cy="315720"/>
                </ns1:xfrm>
                <ns1:custGeom>
                  <ns1:avLst/>
                  <ns1:gdLst>
                    <ns1:gd name="textAreaLeft" fmla="*/ 0 w 857160"/>
                    <ns1:gd name="textAreaRight" fmla="*/ 857520 w 857160"/>
                    <ns1:gd name="textAreaTop" fmla="*/ 0 h 315720"/>
                    <ns1:gd name="textAreaBottom" fmla="*/ 316080 h 315720"/>
                    <ns1:gd name="GluePoint1X" fmla="*/ 63500 w 913398"/>
                    <ns1:gd name="GluePoint1Y" fmla="*/ 0 h 238125"/>
                    <ns1:gd name="GluePoint2X" fmla="*/ 865773 w 913398"/>
                    <ns1:gd name="GluePoint2Y" fmla="*/ 0 h 238125"/>
                    <ns1:gd name="GluePoint3X" fmla="*/ 913398 w 913398"/>
                    <ns1:gd name="GluePoint3Y" fmla="*/ 238125 h 238125"/>
                    <ns1:gd name="GluePoint4X" fmla="*/ 0 w 913398"/>
                    <ns1:gd name="GluePoint4Y" fmla="*/ 238125 h 238125"/>
                    <ns1:gd name="GluePoint5X" fmla="*/ 63500 w 913398"/>
                    <ns1:gd name="GluePoint5Y" fmla="*/ 0 h 238125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</ns1:cxnLst>
                  <ns1:rect l="textAreaLeft" t="textAreaTop" r="textAreaRight" b="textAreaBottom"/>
                  <ns1:pathLst>
                    <ns1:path w="913398" h="238125">
                      <ns1:moveTo>
                        <ns1:pt x="63500" y="0"/>
                      </ns1:moveTo>
                      <ns1:lnTo>
                        <ns1:pt x="865773" y="0"/>
                      </ns1:lnTo>
                      <ns1:lnTo>
                        <ns1:pt x="913398" y="238125"/>
                      </ns1:lnTo>
                      <ns1:lnTo>
                        <ns1:pt x="0" y="238125"/>
                      </ns1:lnTo>
                      <ns1:lnTo>
                        <ns1:pt x="63500" y="0"/>
                      </ns1:lnTo>
                      <ns1:close/>
                    </ns1:path>
                  </ns1:pathLst>
                </ns1:custGeom>
                <ns1:noFill/>
                <ns1:ln>
                  <ns1:solidFill>
                    <ns1:srgbClr val="000000">
                      <ns1:lumMod val="75000"/>
                      <ns1:lumOff val="25000"/>
                    </ns1:srgbClr>
                  </ns1:solidFill>
                  <ns1:prstDash val="sysDash"/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grpSp>
              <ns0:nvGrpSpPr>
                <ns0:cNvPr id="319" name="Agrupar 2433"/>
                <ns0:cNvGrpSpPr/>
                <ns0:nvPr/>
              </ns0:nvGrpSpPr>
              <ns0:grpSpPr>
                <ns1:xfrm>
                  <ns1:off x="4974840" y="3248280"/>
                  <ns1:ext cx="985320" cy="565560"/>
                  <ns1:chOff x="4974840" y="3248280"/>
                  <ns1:chExt cx="985320" cy="565560"/>
                </ns1:xfrm>
              </ns0:grpSpPr>
              <ns0:sp>
                <ns0:nvSpPr>
                  <ns0:cNvPr id="320" name="Rectángulo 230"/>
                  <ns0:cNvSpPr/>
                  <ns0:nvPr/>
                </ns0:nvSpPr>
                <ns0:spPr>
                  <ns1:xfrm>
                    <ns1:off x="4974840" y="3248280"/>
                    <ns1:ext cx="985320" cy="565560"/>
                  </ns1:xfrm>
                  <ns1:prstGeom prst="rect">
                    <ns1:avLst/>
                  </ns1:prstGeom>
                  <ns1:solidFill>
                    <ns1:srgbClr val="ffffff"/>
                  </ns1:solidFill>
                  <ns1:ln>
                    <ns1:solidFill>
                      <ns1:srgbClr val="000000">
                        <ns1:lumMod val="65000"/>
                        <ns1:lumOff val="3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pic>
                <ns0:nvPicPr>
                  <ns0:cNvPr id="321" name="Imagen 231" descr=""/>
                  <ns0:cNvPicPr/>
                  <ns0:nvPr/>
                </ns0:nvPicPr>
                <ns0:blipFill>
                  <ns1:blip ns2:embed="rId2"/>
                  <ns1:stretch/>
                </ns0:blipFill>
                <ns0:spPr>
                  <ns1:xfrm>
                    <ns1:off x="5523480" y="3675600"/>
                    <ns1:ext cx="361800" cy="105120"/>
                  </ns1:xfrm>
                  <ns1:prstGeom prst="rect">
                    <ns1:avLst/>
                  </ns1:prstGeom>
                  <ns1:noFill/>
                  <ns1:ln w="0">
                    <ns1:noFill/>
                  </ns1:ln>
                </ns0:spPr>
              </ns0:pic>
              <ns0:sp>
                <ns0:nvSpPr>
                  <ns0:cNvPr id="322" name="Decágono 232"/>
                  <ns0:cNvSpPr/>
                  <ns0:nvPr/>
                </ns0:nvSpPr>
                <ns0:spPr>
                  <ns1:xfrm>
                    <ns1:off x="5353200" y="3645000"/>
                    <ns1:ext cx="161280" cy="138240"/>
                  </ns1:xfrm>
                  <ns1:prstGeom prst="decagon">
                    <ns1:avLst>
                      <ns1:gd name="vf" fmla="val 105146"/>
                    </ns1:avLst>
                  </ns1:prstGeom>
                  <ns1:solidFill>
                    <ns1:schemeClr val="tx1">
                      <ns1:lumMod val="65000"/>
                      <ns1:lumOff val="35000"/>
                    </ns1:schemeClr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0680" bIns="4068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3" name="Rectángulo 233"/>
                  <ns0:cNvSpPr/>
                  <ns0:nvPr/>
                </ns0:nvSpPr>
                <ns0:spPr>
                  <ns1:xfrm>
                    <ns1:off x="5119920" y="3675600"/>
                    <ns1:ext cx="201240" cy="93960"/>
                  </ns1:xfrm>
                  <ns1:prstGeom prst="rect">
                    <ns1:avLst/>
                  </ns1:prstGeom>
                  <ns1:solidFill>
                    <ns1:srgbClr val="595959"/>
                  </ns1:solidFill>
                  <ns1:ln>
                    <ns1:solidFill>
                      <ns1:srgbClr val="0000ff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4" name="Rectángulo 234"/>
                  <ns0:cNvSpPr/>
                  <ns0:nvPr/>
                </ns0:nvSpPr>
                <ns0:spPr>
                  <ns1:xfrm>
                    <ns1:off x="5024520" y="3645000"/>
                    <ns1:ext cx="63720" cy="124560"/>
                  </ns1:xfrm>
                  <ns1:prstGeom prst="rect">
                    <ns1:avLst/>
                  </ns1:prstGeom>
                  <ns1:solidFill>
                    <ns1:schemeClr val="bg2"/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5" name="Rectángulo 235"/>
                  <ns0:cNvSpPr/>
                  <ns0:nvPr/>
                </ns0:nvSpPr>
                <ns0:spPr>
                  <ns1:xfrm>
                    <ns1:off x="5119920" y="3520080"/>
                    <ns1:ext cx="63720" cy="124560"/>
                  </ns1:xfrm>
                  <ns1:prstGeom prst="rect">
                    <ns1:avLst/>
                  </ns1:prstGeom>
                  <ns1:solidFill>
                    <ns1:schemeClr val="bg2"/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6" name="Rectángulo 236"/>
                  <ns0:cNvSpPr/>
                  <ns0:nvPr/>
                </ns0:nvSpPr>
                <ns0:spPr>
                  <ns1:xfrm>
                    <ns1:off x="5087880" y="3287160"/>
                    <ns1:ext cx="95760" cy="185400"/>
                  </ns1:xfrm>
                  <ns1:prstGeom prst="rect">
                    <ns1:avLst/>
                  </ns1:prstGeom>
                  <ns1:solidFill>
                    <ns1:schemeClr val="bg2"/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7" name="Rectángulo 237"/>
                  <ns0:cNvSpPr/>
                  <ns0:nvPr/>
                </ns0:nvSpPr>
                <ns0:spPr>
                  <ns1:xfrm>
                    <ns1:off x="5257080" y="3287160"/>
                    <ns1:ext cx="95760" cy="185400"/>
                  </ns1:xfrm>
                  <ns1:prstGeom prst="rect">
                    <ns1:avLst/>
                  </ns1:prstGeom>
                  <ns1:solidFill>
                    <ns1:schemeClr val="bg2"/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8" name="Rectángulo 238"/>
                  <ns0:cNvSpPr/>
                  <ns0:nvPr/>
                </ns0:nvSpPr>
                <ns0:spPr>
                  <ns1:xfrm>
                    <ns1:off x="5407200" y="3290040"/>
                    <ns1:ext cx="95760" cy="185400"/>
                  </ns1:xfrm>
                  <ns1:prstGeom prst="rect">
                    <ns1:avLst/>
                  </ns1:prstGeom>
                  <ns1:solidFill>
                    <ns1:schemeClr val="bg2"/>
                  </ns1:solidFill>
                  <ns1:ln>
                    <ns1:solidFill>
                      <ns1:srgbClr val="00000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29" name="Recortar rectángulo de esquina del mismo lado 239"/>
                  <ns0:cNvSpPr/>
                  <ns0:nvPr/>
                </ns0:nvSpPr>
                <ns0:spPr>
                  <ns1:xfrm rot="5400000">
                    <ns1:off x="5668200" y="3196080"/>
                    <ns1:ext cx="93960" cy="281880"/>
                  </ns1:xfrm>
                  <ns1:prstGeom prst="snip2SameRect">
                    <ns1:avLst>
                      <ns1:gd name="adj1" fmla="val 23768"/>
                      <ns1:gd name="adj2" fmla="val 0"/>
                    </ns1:avLst>
                  </ns1:prstGeom>
                  <ns1:solidFill>
                    <ns1:srgbClr val="0000ff"/>
                  </ns1:solidFill>
                  <ns1:ln>
                    <ns1:solidFill>
                      <ns1:srgbClr val="00009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30" name="Recortar rectángulo de esquina del mismo lado 240"/>
                  <ns0:cNvSpPr/>
                  <ns0:nvPr/>
                </ns0:nvSpPr>
                <ns0:spPr>
                  <ns1:xfrm rot="5400000">
                    <ns1:off x="5668200" y="3312720"/>
                    <ns1:ext cx="93960" cy="281880"/>
                  </ns1:xfrm>
                  <ns1:prstGeom prst="snip2SameRect">
                    <ns1:avLst>
                      <ns1:gd name="adj1" fmla="val 23768"/>
                      <ns1:gd name="adj2" fmla="val 0"/>
                    </ns1:avLst>
                  </ns1:prstGeom>
                  <ns1:solidFill>
                    <ns1:srgbClr val="0000ff"/>
                  </ns1:solidFill>
                  <ns1:ln>
                    <ns1:solidFill>
                      <ns1:srgbClr val="000090"/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sp>
              <ns0:nvSpPr>
                <ns0:cNvPr id="331" name="Bisel 146"/>
                <ns0:cNvSpPr/>
                <ns0:nvPr/>
              </ns0:nvSpPr>
              <ns0:spPr>
                <ns1:xfrm rot="16200000">
                  <ns1:off x="7626600" y="1446480"/>
                  <ns1:ext cx="599040" cy="34524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tx1">
                    <ns1:lumMod val="75000"/>
                    <ns1:lumOff val="25000"/>
                  </ns1:schemeClr>
                </ns1:solidFill>
                <ns1:ln>
                  <ns1:solidFill>
                    <ns1:srgbClr val="e7e6e6">
                      <ns1:lumMod val="75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32" name="Bisel 147"/>
                <ns0:cNvSpPr/>
                <ns0:nvPr/>
              </ns0:nvSpPr>
              <ns0:spPr>
                <ns1:xfrm rot="16200000">
                  <ns1:off x="7097040" y="1446480"/>
                  <ns1:ext cx="599040" cy="34524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tx1">
                    <ns1:lumMod val="75000"/>
                    <ns1:lumOff val="25000"/>
                  </ns1:schemeClr>
                </ns1:solidFill>
                <ns1:ln>
                  <ns1:solidFill>
                    <ns1:srgbClr val="e7e6e6">
                      <ns1:lumMod val="75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grpSp>
              <ns0:nvGrpSpPr>
                <ns0:cNvPr id="333" name="Agrupar 1892"/>
                <ns0:cNvGrpSpPr/>
                <ns0:nvPr/>
              </ns0:nvGrpSpPr>
              <ns0:grpSpPr>
                <ns1:xfrm>
                  <ns1:off x="7279560" y="2808000"/>
                  <ns1:ext cx="726840" cy="327960"/>
                  <ns1:chOff x="7279560" y="2808000"/>
                  <ns1:chExt cx="726840" cy="327960"/>
                </ns1:xfrm>
              </ns0:grpSpPr>
              <ns0:grpSp>
                <ns0:nvGrpSpPr>
                  <ns0:cNvPr id="334" name="Agrupar 1893"/>
                  <ns0:cNvGrpSpPr/>
                  <ns0:nvPr/>
                </ns0:nvGrpSpPr>
                <ns0:grpSpPr>
                  <ns1:xfrm>
                    <ns1:off x="7279560" y="2823840"/>
                    <ns1:ext cx="405720" cy="296280"/>
                    <ns1:chOff x="7279560" y="2823840"/>
                    <ns1:chExt cx="405720" cy="296280"/>
                  </ns1:xfrm>
                </ns0:grpSpPr>
                <ns0:sp>
                  <ns0:nvSpPr>
                    <ns0:cNvPr id="335" name="Rectángulo 17"/>
                    <ns0:cNvSpPr/>
                    <ns0:nvPr/>
                  </ns0:nvSpPr>
                  <ns0:spPr>
                    <ns1:xfrm>
                      <ns1:off x="7279560" y="2823840"/>
                      <ns1:ext cx="405360" cy="147960"/>
                    </ns1:xfrm>
                    <ns1:custGeom>
                      <ns1:avLst/>
                      <ns1:gdLst>
                        <ns1:gd name="textAreaLeft" fmla="*/ 0 w 405360"/>
                        <ns1:gd name="textAreaRight" fmla="*/ 405720 w 405360"/>
                        <ns1:gd name="textAreaTop" fmla="*/ 0 h 147960"/>
                        <ns1:gd name="textAreaBottom" fmla="*/ 148320 h 14796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  <ns0:sp>
                  <ns0:nvSpPr>
                    <ns0:cNvPr id="336" name="Rectángulo 17"/>
                    <ns0:cNvSpPr/>
                    <ns0:nvPr/>
                  </ns0:nvSpPr>
                  <ns0:spPr>
                    <ns1:xfrm rot="10800000">
                      <ns1:off x="7279920" y="2972160"/>
                      <ns1:ext cx="405360" cy="147960"/>
                    </ns1:xfrm>
                    <ns1:custGeom>
                      <ns1:avLst/>
                      <ns1:gdLst>
                        <ns1:gd name="textAreaLeft" fmla="*/ 0 w 405360"/>
                        <ns1:gd name="textAreaRight" fmla="*/ 405720 w 405360"/>
                        <ns1:gd name="textAreaTop" fmla="*/ 0 h 147960"/>
                        <ns1:gd name="textAreaBottom" fmla="*/ 148320 h 14796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</ns0:grpSp>
              <ns0:grpSp>
                <ns0:nvGrpSpPr>
                  <ns0:cNvPr id="337" name="Agrupar 1894"/>
                  <ns0:cNvGrpSpPr/>
                  <ns0:nvPr/>
                </ns0:nvGrpSpPr>
                <ns0:grpSpPr>
                  <ns1:xfrm>
                    <ns1:off x="7600680" y="2808000"/>
                    <ns1:ext cx="405720" cy="327960"/>
                    <ns1:chOff x="7600680" y="2808000"/>
                    <ns1:chExt cx="405720" cy="327960"/>
                  </ns1:xfrm>
                </ns0:grpSpPr>
                <ns0:sp>
                  <ns0:nvSpPr>
                    <ns0:cNvPr id="338" name="Rectángulo 17"/>
                    <ns0:cNvSpPr/>
                    <ns0:nvPr/>
                  </ns0:nvSpPr>
                  <ns0:spPr>
                    <ns1:xfrm>
                      <ns1:off x="7600680" y="2808000"/>
                      <ns1:ext cx="405360" cy="163440"/>
                    </ns1:xfrm>
                    <ns1:custGeom>
                      <ns1:avLst/>
                      <ns1:gdLst>
                        <ns1:gd name="textAreaLeft" fmla="*/ 0 w 405360"/>
                        <ns1:gd name="textAreaRight" fmla="*/ 405720 w 405360"/>
                        <ns1:gd name="textAreaTop" fmla="*/ 0 h 163440"/>
                        <ns1:gd name="textAreaBottom" fmla="*/ 163800 h 16344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  <ns0:sp>
                  <ns0:nvSpPr>
                    <ns0:cNvPr id="339" name="Rectángulo 17"/>
                    <ns0:cNvSpPr/>
                    <ns0:nvPr/>
                  </ns0:nvSpPr>
                  <ns0:spPr>
                    <ns1:xfrm rot="10800000">
                      <ns1:off x="7601040" y="2972520"/>
                      <ns1:ext cx="405360" cy="163440"/>
                    </ns1:xfrm>
                    <ns1:custGeom>
                      <ns1:avLst/>
                      <ns1:gdLst>
                        <ns1:gd name="textAreaLeft" fmla="*/ 0 w 405360"/>
                        <ns1:gd name="textAreaRight" fmla="*/ 405720 w 405360"/>
                        <ns1:gd name="textAreaTop" fmla="*/ 0 h 163440"/>
                        <ns1:gd name="textAreaBottom" fmla="*/ 163800 h 163440"/>
                        <ns1:gd name="GluePoint1X" fmla="*/ 63500 w 913398"/>
                        <ns1:gd name="GluePoint1Y" fmla="*/ 0 h 238125"/>
                        <ns1:gd name="GluePoint2X" fmla="*/ 865773 w 913398"/>
                        <ns1:gd name="GluePoint2Y" fmla="*/ 0 h 238125"/>
                        <ns1:gd name="GluePoint3X" fmla="*/ 913398 w 913398"/>
                        <ns1:gd name="GluePoint3Y" fmla="*/ 238125 h 238125"/>
                        <ns1:gd name="GluePoint4X" fmla="*/ 0 w 913398"/>
                        <ns1:gd name="GluePoint4Y" fmla="*/ 238125 h 238125"/>
                        <ns1:gd name="GluePoint5X" fmla="*/ 63500 w 913398"/>
                        <ns1:gd name="GluePoint5Y" fmla="*/ 0 h 238125"/>
                      </ns1:gdLst>
                      <ns1:ahLst/>
                      <ns1:cxnLst>
                        <ns1:cxn ang="0">
                          <ns1:pos x="GluePoint1X" y="GluePoint1Y"/>
                        </ns1:cxn>
                        <ns1:cxn ang="0">
                          <ns1:pos x="GluePoint2X" y="GluePoint2Y"/>
                        </ns1:cxn>
                        <ns1:cxn ang="0">
                          <ns1:pos x="GluePoint3X" y="GluePoint3Y"/>
                        </ns1:cxn>
                        <ns1:cxn ang="0">
                          <ns1:pos x="GluePoint4X" y="GluePoint4Y"/>
                        </ns1:cxn>
                        <ns1:cxn ang="0">
                          <ns1:pos x="GluePoint5X" y="GluePoint5Y"/>
                        </ns1:cxn>
                      </ns1:cxnLst>
                      <ns1:rect l="textAreaLeft" t="textAreaTop" r="textAreaRight" b="textAreaBottom"/>
                      <ns1:pathLst>
                        <ns1:path w="913398" h="238125">
                          <ns1:moveTo>
                            <ns1:pt x="63500" y="0"/>
                          </ns1:moveTo>
                          <ns1:lnTo>
                            <ns1:pt x="865773" y="0"/>
                          </ns1:lnTo>
                          <ns1:lnTo>
                            <ns1:pt x="913398" y="238125"/>
                          </ns1:lnTo>
                          <ns1:lnTo>
                            <ns1:pt x="0" y="238125"/>
                          </ns1:lnTo>
                          <ns1:lnTo>
                            <ns1:pt x="63500" y="0"/>
                          </ns1:lnTo>
                          <ns1:close/>
                        </ns1:path>
                      </ns1:pathLst>
                    </ns1:custGeom>
                    <ns1:noFill/>
                    <ns1:ln>
                      <ns1:solidFill>
                        <ns1:srgbClr val="000000"/>
                      </ns1:solidFill>
                      <ns1:prstDash val="sysDash"/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chemeClr val="lt1"/>
                        </ns1:solidFill>
                        <ns1:effectLst/>
                        <ns1:uFillTx/>
                        <ns1:latin typeface="Calibri"/>
                      </ns1:endParaRPr>
                    </ns1:p>
                  </ns0:txBody>
                </ns0:sp>
              </ns0:grpSp>
            </ns0:grpSp>
            <ns0:sp>
              <ns0:nvSpPr>
                <ns0:cNvPr id="340" name="Bisel 149"/>
                <ns0:cNvSpPr/>
                <ns0:nvPr/>
              </ns0:nvSpPr>
              <ns0:spPr>
                <ns1:xfrm rot="10800000">
                  <ns1:off x="7119360" y="2073600"/>
                  <ns1:ext cx="599040" cy="34524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tx1">
                    <ns1:lumMod val="75000"/>
                    <ns1:lumOff val="25000"/>
                  </ns1:schemeClr>
                </ns1:solidFill>
                <ns1:ln>
                  <ns1:solidFill>
                    <ns1:srgbClr val="e7e6e6">
                      <ns1:lumMod val="75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41" name="Rectángulo 17"/>
                <ns0:cNvSpPr/>
                <ns0:nvPr/>
              </ns0:nvSpPr>
              <ns0:spPr>
                <ns1:xfrm>
                  <ns1:off x="4992480" y="2652480"/>
                  <ns1:ext cx="1510920" cy="329040"/>
                </ns1:xfrm>
                <ns1:custGeom>
                  <ns1:avLst/>
                  <ns1:gdLst>
                    <ns1:gd name="textAreaLeft" fmla="*/ 0 w 1510920"/>
                    <ns1:gd name="textAreaRight" fmla="*/ 1511280 w 1510920"/>
                    <ns1:gd name="textAreaTop" fmla="*/ 0 h 329040"/>
                    <ns1:gd name="textAreaBottom" fmla="*/ 329400 h 329040"/>
                    <ns1:gd name="GluePoint1X" fmla="*/ 0 w 985325"/>
                    <ns1:gd name="GluePoint1Y" fmla="*/ 6717 h 248201"/>
                    <ns1:gd name="GluePoint2X" fmla="*/ 985325 w 985325"/>
                    <ns1:gd name="GluePoint2Y" fmla="*/ 0 h 248201"/>
                    <ns1:gd name="GluePoint3X" fmla="*/ 934160 w 985325"/>
                    <ns1:gd name="GluePoint3Y" fmla="*/ 248201 h 248201"/>
                    <ns1:gd name="GluePoint4X" fmla="*/ 20762 w 985325"/>
                    <ns1:gd name="GluePoint4Y" fmla="*/ 248201 h 248201"/>
                    <ns1:gd name="GluePoint5X" fmla="*/ 0 w 985325"/>
                    <ns1:gd name="GluePoint5Y" fmla="*/ 6717 h 248201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</ns1:cxnLst>
                  <ns1:rect l="textAreaLeft" t="textAreaTop" r="textAreaRight" b="textAreaBottom"/>
                  <ns1:pathLst>
                    <ns1:path w="985325" h="248201">
                      <ns1:moveTo>
                        <ns1:pt x="0" y="6717"/>
                      </ns1:moveTo>
                      <ns1:lnTo>
                        <ns1:pt x="985325" y="0"/>
                      </ns1:lnTo>
                      <ns1:lnTo>
                        <ns1:pt x="934160" y="248201"/>
                      </ns1:lnTo>
                      <ns1:lnTo>
                        <ns1:pt x="20762" y="248201"/>
                      </ns1:lnTo>
                      <ns1:lnTo>
                        <ns1:pt x="0" y="6717"/>
                      </ns1:lnTo>
                      <ns1:close/>
                    </ns1:path>
                  </ns1:pathLst>
                </ns1:custGeom>
                <ns1:pattFill prst="wdUpDiag">
                  <ns1:fgClr>
                    <ns1:srgbClr val="008000"/>
                  </ns1:fgClr>
                  <ns1:bgClr>
                    <ns1:srgbClr val="ccffcc"/>
                  </ns1:bgClr>
                </ns1:pattFill>
                <ns1:ln>
                  <ns1:solidFill>
                    <ns1:srgbClr val="ccffcc"/>
                  </ns1:solidFill>
                  <ns1:prstDash val="sysDash"/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grpSp>
              <ns0:nvGrpSpPr>
                <ns0:cNvPr id="342" name="Agrupar 575"/>
                <ns0:cNvGrpSpPr/>
                <ns0:nvPr/>
              </ns0:nvGrpSpPr>
              <ns0:grpSpPr>
                <ns1:xfrm>
                  <ns1:off x="5577480" y="1188000"/>
                  <ns1:ext cx="888480" cy="929880"/>
                  <ns1:chOff x="5577480" y="1188000"/>
                  <ns1:chExt cx="888480" cy="929880"/>
                </ns1:xfrm>
              </ns0:grpSpPr>
              <ns0:sp>
                <ns0:nvSpPr>
                  <ns0:cNvPr id="343" name="Forma libre 218"/>
                  <ns0:cNvSpPr/>
                  <ns0:nvPr/>
                </ns0:nvSpPr>
                <ns0:spPr>
                  <ns1:xfrm>
                    <ns1:off x="5577480" y="1188000"/>
                    <ns1:ext cx="888480" cy="929880"/>
                  </ns1:xfrm>
                  <ns1:custGeom>
                    <ns1:avLst/>
                    <ns1:gdLst>
                      <ns1:gd name="textAreaLeft" fmla="*/ 0 w 888480"/>
                      <ns1:gd name="textAreaRight" fmla="*/ 888840 w 888480"/>
                      <ns1:gd name="textAreaTop" fmla="*/ 0 h 929880"/>
                      <ns1:gd name="textAreaBottom" fmla="*/ 930240 h 92988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44" name="Forma libre 219"/>
                  <ns0:cNvSpPr/>
                  <ns0:nvPr/>
                </ns0:nvSpPr>
                <ns0:spPr>
                  <ns1:xfrm>
                    <ns1:off x="5641920" y="1266840"/>
                    <ns1:ext cx="738000" cy="806040"/>
                  </ns1:xfrm>
                  <ns1:custGeom>
                    <ns1:avLst/>
                    <ns1:gdLst>
                      <ns1:gd name="textAreaLeft" fmla="*/ 0 w 738000"/>
                      <ns1:gd name="textAreaRight" fmla="*/ 738360 w 738000"/>
                      <ns1:gd name="textAreaTop" fmla="*/ 0 h 806040"/>
                      <ns1:gd name="textAreaBottom" fmla="*/ 806400 h 80604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45" name="Forma libre 220"/>
                  <ns0:cNvSpPr/>
                  <ns0:nvPr/>
                </ns0:nvSpPr>
                <ns0:spPr>
                  <ns1:xfrm>
                    <ns1:off x="5713200" y="1347120"/>
                    <ns1:ext cx="565560" cy="662760"/>
                  </ns1:xfrm>
                  <ns1:custGeom>
                    <ns1:avLst/>
                    <ns1:gdLst>
                      <ns1:gd name="textAreaLeft" fmla="*/ 0 w 565560"/>
                      <ns1:gd name="textAreaRight" fmla="*/ 565920 w 565560"/>
                      <ns1:gd name="textAreaTop" fmla="*/ 0 h 662760"/>
                      <ns1:gd name="textAreaBottom" fmla="*/ 663120 h 66276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46" name="Forma libre 221"/>
                  <ns0:cNvSpPr/>
                  <ns0:nvPr/>
                </ns0:nvSpPr>
                <ns0:spPr>
                  <ns1:xfrm>
                    <ns1:off x="5783400" y="1429920"/>
                    <ns1:ext cx="400680" cy="510480"/>
                  </ns1:xfrm>
                  <ns1:custGeom>
                    <ns1:avLst/>
                    <ns1:gdLst>
                      <ns1:gd name="textAreaLeft" fmla="*/ 0 w 400680"/>
                      <ns1:gd name="textAreaRight" fmla="*/ 401040 w 400680"/>
                      <ns1:gd name="textAreaTop" fmla="*/ 0 h 510480"/>
                      <ns1:gd name="textAreaBottom" fmla="*/ 510840 h 51048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47" name="Forma libre 222"/>
                  <ns0:cNvSpPr/>
                  <ns0:nvPr/>
                </ns0:nvSpPr>
                <ns0:spPr>
                  <ns1:xfrm>
                    <ns1:off x="5821200" y="1482840"/>
                    <ns1:ext cx="292320" cy="406440"/>
                  </ns1:xfrm>
                  <ns1:custGeom>
                    <ns1:avLst/>
                    <ns1:gdLst>
                      <ns1:gd name="textAreaLeft" fmla="*/ 0 w 292320"/>
                      <ns1:gd name="textAreaRight" fmla="*/ 292680 w 292320"/>
                      <ns1:gd name="textAreaTop" fmla="*/ 0 h 406440"/>
                      <ns1:gd name="textAreaBottom" fmla="*/ 406800 h 40644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48" name="Forma libre 223"/>
                  <ns0:cNvSpPr/>
                  <ns0:nvPr/>
                </ns0:nvSpPr>
                <ns0:spPr>
                  <ns1:xfrm>
                    <ns1:off x="5885640" y="1584720"/>
                    <ns1:ext cx="139680" cy="228600"/>
                  </ns1:xfrm>
                  <ns1:custGeom>
                    <ns1:avLst/>
                    <ns1:gdLst>
                      <ns1:gd name="textAreaLeft" fmla="*/ 0 w 139680"/>
                      <ns1:gd name="textAreaRight" fmla="*/ 140040 w 139680"/>
                      <ns1:gd name="textAreaTop" fmla="*/ 0 h 228600"/>
                      <ns1:gd name="textAreaBottom" fmla="*/ 228960 h 22860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grpSp>
              <ns0:nvGrpSpPr>
                <ns0:cNvPr id="349" name="Agrupar 1909"/>
                <ns0:cNvGrpSpPr/>
                <ns0:nvPr/>
              </ns0:nvGrpSpPr>
              <ns0:grpSpPr>
                <ns1:xfrm>
                  <ns1:off x="4912920" y="1545120"/>
                  <ns1:ext cx="888480" cy="929880"/>
                  <ns1:chOff x="4912920" y="1545120"/>
                  <ns1:chExt cx="888480" cy="929880"/>
                </ns1:xfrm>
              </ns0:grpSpPr>
              <ns0:sp>
                <ns0:nvSpPr>
                  <ns0:cNvPr id="350" name="Forma libre 212"/>
                  <ns0:cNvSpPr/>
                  <ns0:nvPr/>
                </ns0:nvSpPr>
                <ns0:spPr>
                  <ns1:xfrm>
                    <ns1:off x="4912920" y="1545120"/>
                    <ns1:ext cx="888480" cy="929880"/>
                  </ns1:xfrm>
                  <ns1:custGeom>
                    <ns1:avLst/>
                    <ns1:gdLst>
                      <ns1:gd name="textAreaLeft" fmla="*/ 0 w 888480"/>
                      <ns1:gd name="textAreaRight" fmla="*/ 888840 w 888480"/>
                      <ns1:gd name="textAreaTop" fmla="*/ 0 h 929880"/>
                      <ns1:gd name="textAreaBottom" fmla="*/ 930240 h 92988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51" name="Forma libre 213"/>
                  <ns0:cNvSpPr/>
                  <ns0:nvPr/>
                </ns0:nvSpPr>
                <ns0:spPr>
                  <ns1:xfrm>
                    <ns1:off x="4977360" y="1623960"/>
                    <ns1:ext cx="738000" cy="806040"/>
                  </ns1:xfrm>
                  <ns1:custGeom>
                    <ns1:avLst/>
                    <ns1:gdLst>
                      <ns1:gd name="textAreaLeft" fmla="*/ 0 w 738000"/>
                      <ns1:gd name="textAreaRight" fmla="*/ 738360 w 738000"/>
                      <ns1:gd name="textAreaTop" fmla="*/ 0 h 806040"/>
                      <ns1:gd name="textAreaBottom" fmla="*/ 806400 h 80604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52" name="Forma libre 214"/>
                  <ns0:cNvSpPr/>
                  <ns0:nvPr/>
                </ns0:nvSpPr>
                <ns0:spPr>
                  <ns1:xfrm>
                    <ns1:off x="5048640" y="1704240"/>
                    <ns1:ext cx="565560" cy="662760"/>
                  </ns1:xfrm>
                  <ns1:custGeom>
                    <ns1:avLst/>
                    <ns1:gdLst>
                      <ns1:gd name="textAreaLeft" fmla="*/ 0 w 565560"/>
                      <ns1:gd name="textAreaRight" fmla="*/ 565920 w 565560"/>
                      <ns1:gd name="textAreaTop" fmla="*/ 0 h 662760"/>
                      <ns1:gd name="textAreaBottom" fmla="*/ 663120 h 66276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53" name="Forma libre 215"/>
                  <ns0:cNvSpPr/>
                  <ns0:nvPr/>
                </ns0:nvSpPr>
                <ns0:spPr>
                  <ns1:xfrm>
                    <ns1:off x="5118840" y="1787040"/>
                    <ns1:ext cx="400680" cy="510480"/>
                  </ns1:xfrm>
                  <ns1:custGeom>
                    <ns1:avLst/>
                    <ns1:gdLst>
                      <ns1:gd name="textAreaLeft" fmla="*/ 0 w 400680"/>
                      <ns1:gd name="textAreaRight" fmla="*/ 401040 w 400680"/>
                      <ns1:gd name="textAreaTop" fmla="*/ 0 h 510480"/>
                      <ns1:gd name="textAreaBottom" fmla="*/ 510840 h 51048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54" name="Forma libre 216"/>
                  <ns0:cNvSpPr/>
                  <ns0:nvPr/>
                </ns0:nvSpPr>
                <ns0:spPr>
                  <ns1:xfrm>
                    <ns1:off x="5156640" y="1840320"/>
                    <ns1:ext cx="292320" cy="406440"/>
                  </ns1:xfrm>
                  <ns1:custGeom>
                    <ns1:avLst/>
                    <ns1:gdLst>
                      <ns1:gd name="textAreaLeft" fmla="*/ 0 w 292320"/>
                      <ns1:gd name="textAreaRight" fmla="*/ 292680 w 292320"/>
                      <ns1:gd name="textAreaTop" fmla="*/ 0 h 406440"/>
                      <ns1:gd name="textAreaBottom" fmla="*/ 406800 h 40644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355" name="Forma libre 217"/>
                  <ns0:cNvSpPr/>
                  <ns0:nvPr/>
                </ns0:nvSpPr>
                <ns0:spPr>
                  <ns1:xfrm>
                    <ns1:off x="5221080" y="1941840"/>
                    <ns1:ext cx="139680" cy="228600"/>
                  </ns1:xfrm>
                  <ns1:custGeom>
                    <ns1:avLst/>
                    <ns1:gdLst>
                      <ns1:gd name="textAreaLeft" fmla="*/ 0 w 139680"/>
                      <ns1:gd name="textAreaRight" fmla="*/ 140040 w 139680"/>
                      <ns1:gd name="textAreaTop" fmla="*/ 0 h 228600"/>
                      <ns1:gd name="textAreaBottom" fmla="*/ 228960 h 228600"/>
                      <ns1:gd name="GluePoint1X" fmla="*/ 133350 w 889000"/>
                      <ns1:gd name="GluePoint1Y" fmla="*/ 63500 h 930275"/>
                      <ns1:gd name="GluePoint2X" fmla="*/ 133350 w 889000"/>
                      <ns1:gd name="GluePoint2Y" fmla="*/ 63500 h 930275"/>
                      <ns1:gd name="GluePoint3X" fmla="*/ 66675 w 889000"/>
                      <ns1:gd name="GluePoint3Y" fmla="*/ 88900 h 930275"/>
                      <ns1:gd name="GluePoint4X" fmla="*/ 41275 w 889000"/>
                      <ns1:gd name="GluePoint4Y" fmla="*/ 111125 h 930275"/>
                      <ns1:gd name="GluePoint5X" fmla="*/ 31750 w 889000"/>
                      <ns1:gd name="GluePoint5Y" fmla="*/ 117475 h 930275"/>
                      <ns1:gd name="GluePoint6X" fmla="*/ 3175 w 889000"/>
                      <ns1:gd name="GluePoint6Y" fmla="*/ 161925 h 930275"/>
                      <ns1:gd name="GluePoint7X" fmla="*/ 0 w 889000"/>
                      <ns1:gd name="GluePoint7Y" fmla="*/ 177800 h 930275"/>
                      <ns1:gd name="GluePoint8X" fmla="*/ 9525 w 889000"/>
                      <ns1:gd name="GluePoint8Y" fmla="*/ 219075 h 930275"/>
                      <ns1:gd name="GluePoint9X" fmla="*/ 19050 w 889000"/>
                      <ns1:gd name="GluePoint9Y" fmla="*/ 234950 h 930275"/>
                      <ns1:gd name="GluePoint10X" fmla="*/ 34925 w 889000"/>
                      <ns1:gd name="GluePoint10Y" fmla="*/ 254000 h 930275"/>
                      <ns1:gd name="GluePoint11X" fmla="*/ 53975 w 889000"/>
                      <ns1:gd name="GluePoint11Y" fmla="*/ 295275 h 930275"/>
                      <ns1:gd name="GluePoint12X" fmla="*/ 63500 w 889000"/>
                      <ns1:gd name="GluePoint12Y" fmla="*/ 311150 h 930275"/>
                      <ns1:gd name="GluePoint13X" fmla="*/ 66675 w 889000"/>
                      <ns1:gd name="GluePoint13Y" fmla="*/ 320675 h 930275"/>
                      <ns1:gd name="GluePoint14X" fmla="*/ 76200 w 889000"/>
                      <ns1:gd name="GluePoint14Y" fmla="*/ 365125 h 930275"/>
                      <ns1:gd name="GluePoint15X" fmla="*/ 69850 w 889000"/>
                      <ns1:gd name="GluePoint15Y" fmla="*/ 387350 h 930275"/>
                      <ns1:gd name="GluePoint16X" fmla="*/ 66675 w 889000"/>
                      <ns1:gd name="GluePoint16Y" fmla="*/ 400050 h 930275"/>
                      <ns1:gd name="GluePoint17X" fmla="*/ 53975 w 889000"/>
                      <ns1:gd name="GluePoint17Y" fmla="*/ 431800 h 930275"/>
                      <ns1:gd name="GluePoint18X" fmla="*/ 50800 w 889000"/>
                      <ns1:gd name="GluePoint18Y" fmla="*/ 441325 h 930275"/>
                      <ns1:gd name="GluePoint19X" fmla="*/ 47625 w 889000"/>
                      <ns1:gd name="GluePoint19Y" fmla="*/ 460375 h 930275"/>
                      <ns1:gd name="GluePoint20X" fmla="*/ 41275 w 889000"/>
                      <ns1:gd name="GluePoint20Y" fmla="*/ 473075 h 930275"/>
                      <ns1:gd name="GluePoint21X" fmla="*/ 38100 w 889000"/>
                      <ns1:gd name="GluePoint21Y" fmla="*/ 492125 h 930275"/>
                      <ns1:gd name="GluePoint22X" fmla="*/ 28575 w 889000"/>
                      <ns1:gd name="GluePoint22Y" fmla="*/ 520700 h 930275"/>
                      <ns1:gd name="GluePoint23X" fmla="*/ 31750 w 889000"/>
                      <ns1:gd name="GluePoint23Y" fmla="*/ 533400 h 930275"/>
                      <ns1:gd name="GluePoint24X" fmla="*/ 57150 w 889000"/>
                      <ns1:gd name="GluePoint24Y" fmla="*/ 561975 h 930275"/>
                      <ns1:gd name="GluePoint25X" fmla="*/ 69850 w 889000"/>
                      <ns1:gd name="GluePoint25Y" fmla="*/ 587375 h 930275"/>
                      <ns1:gd name="GluePoint26X" fmla="*/ 85725 w 889000"/>
                      <ns1:gd name="GluePoint26Y" fmla="*/ 631825 h 930275"/>
                      <ns1:gd name="GluePoint27X" fmla="*/ 92075 w 889000"/>
                      <ns1:gd name="GluePoint27Y" fmla="*/ 644525 h 930275"/>
                      <ns1:gd name="GluePoint28X" fmla="*/ 85725 w 889000"/>
                      <ns1:gd name="GluePoint28Y" fmla="*/ 666750 h 930275"/>
                      <ns1:gd name="GluePoint29X" fmla="*/ 82550 w 889000"/>
                      <ns1:gd name="GluePoint29Y" fmla="*/ 676275 h 930275"/>
                      <ns1:gd name="GluePoint30X" fmla="*/ 85725 w 889000"/>
                      <ns1:gd name="GluePoint30Y" fmla="*/ 736600 h 930275"/>
                      <ns1:gd name="GluePoint31X" fmla="*/ 95250 w 889000"/>
                      <ns1:gd name="GluePoint31Y" fmla="*/ 762000 h 930275"/>
                      <ns1:gd name="GluePoint32X" fmla="*/ 101600 w 889000"/>
                      <ns1:gd name="GluePoint32Y" fmla="*/ 790575 h 930275"/>
                      <ns1:gd name="GluePoint33X" fmla="*/ 104775 w 889000"/>
                      <ns1:gd name="GluePoint33Y" fmla="*/ 803275 h 930275"/>
                      <ns1:gd name="GluePoint34X" fmla="*/ 111125 w 889000"/>
                      <ns1:gd name="GluePoint34Y" fmla="*/ 812800 h 930275"/>
                      <ns1:gd name="GluePoint35X" fmla="*/ 114300 w 889000"/>
                      <ns1:gd name="GluePoint35Y" fmla="*/ 822325 h 930275"/>
                      <ns1:gd name="GluePoint36X" fmla="*/ 123825 w 889000"/>
                      <ns1:gd name="GluePoint36Y" fmla="*/ 828675 h 930275"/>
                      <ns1:gd name="GluePoint37X" fmla="*/ 136525 w 889000"/>
                      <ns1:gd name="GluePoint37Y" fmla="*/ 844550 h 930275"/>
                      <ns1:gd name="GluePoint38X" fmla="*/ 149225 w 889000"/>
                      <ns1:gd name="GluePoint38Y" fmla="*/ 863600 h 930275"/>
                      <ns1:gd name="GluePoint39X" fmla="*/ 155575 w 889000"/>
                      <ns1:gd name="GluePoint39Y" fmla="*/ 876300 h 930275"/>
                      <ns1:gd name="GluePoint40X" fmla="*/ 165100 w 889000"/>
                      <ns1:gd name="GluePoint40Y" fmla="*/ 904875 h 930275"/>
                      <ns1:gd name="GluePoint41X" fmla="*/ 177800 w 889000"/>
                      <ns1:gd name="GluePoint41Y" fmla="*/ 920750 h 930275"/>
                      <ns1:gd name="GluePoint42X" fmla="*/ 184150 w 889000"/>
                      <ns1:gd name="GluePoint42Y" fmla="*/ 930275 h 930275"/>
                      <ns1:gd name="GluePoint43X" fmla="*/ 250825 w 889000"/>
                      <ns1:gd name="GluePoint43Y" fmla="*/ 927100 h 930275"/>
                      <ns1:gd name="GluePoint44X" fmla="*/ 288925 w 889000"/>
                      <ns1:gd name="GluePoint44Y" fmla="*/ 923925 h 930275"/>
                      <ns1:gd name="GluePoint45X" fmla="*/ 298450 w 889000"/>
                      <ns1:gd name="GluePoint45Y" fmla="*/ 927100 h 930275"/>
                      <ns1:gd name="GluePoint46X" fmla="*/ 320675 w 889000"/>
                      <ns1:gd name="GluePoint46Y" fmla="*/ 930275 h 930275"/>
                      <ns1:gd name="GluePoint47X" fmla="*/ 346075 w 889000"/>
                      <ns1:gd name="GluePoint47Y" fmla="*/ 927100 h 930275"/>
                      <ns1:gd name="GluePoint48X" fmla="*/ 377825 w 889000"/>
                      <ns1:gd name="GluePoint48Y" fmla="*/ 917575 h 930275"/>
                      <ns1:gd name="GluePoint49X" fmla="*/ 396875 w 889000"/>
                      <ns1:gd name="GluePoint49Y" fmla="*/ 914400 h 930275"/>
                      <ns1:gd name="GluePoint50X" fmla="*/ 425450 w 889000"/>
                      <ns1:gd name="GluePoint50Y" fmla="*/ 904875 h 930275"/>
                      <ns1:gd name="GluePoint51X" fmla="*/ 463550 w 889000"/>
                      <ns1:gd name="GluePoint51Y" fmla="*/ 892175 h 930275"/>
                      <ns1:gd name="GluePoint52X" fmla="*/ 501650 w 889000"/>
                      <ns1:gd name="GluePoint52Y" fmla="*/ 885825 h 930275"/>
                      <ns1:gd name="GluePoint53X" fmla="*/ 514350 w 889000"/>
                      <ns1:gd name="GluePoint53Y" fmla="*/ 882650 h 930275"/>
                      <ns1:gd name="GluePoint54X" fmla="*/ 584200 w 889000"/>
                      <ns1:gd name="GluePoint54Y" fmla="*/ 885825 h 930275"/>
                      <ns1:gd name="GluePoint55X" fmla="*/ 615950 w 889000"/>
                      <ns1:gd name="GluePoint55Y" fmla="*/ 895350 h 930275"/>
                      <ns1:gd name="GluePoint56X" fmla="*/ 644525 w 889000"/>
                      <ns1:gd name="GluePoint56Y" fmla="*/ 901700 h 930275"/>
                      <ns1:gd name="GluePoint57X" fmla="*/ 654050 w 889000"/>
                      <ns1:gd name="GluePoint57Y" fmla="*/ 908050 h 930275"/>
                      <ns1:gd name="GluePoint58X" fmla="*/ 669925 w 889000"/>
                      <ns1:gd name="GluePoint58Y" fmla="*/ 904875 h 930275"/>
                      <ns1:gd name="GluePoint59X" fmla="*/ 692150 w 889000"/>
                      <ns1:gd name="GluePoint59Y" fmla="*/ 901700 h 930275"/>
                      <ns1:gd name="GluePoint60X" fmla="*/ 711200 w 889000"/>
                      <ns1:gd name="GluePoint60Y" fmla="*/ 898525 h 930275"/>
                      <ns1:gd name="GluePoint61X" fmla="*/ 723900 w 889000"/>
                      <ns1:gd name="GluePoint61Y" fmla="*/ 892175 h 930275"/>
                      <ns1:gd name="GluePoint62X" fmla="*/ 742950 w 889000"/>
                      <ns1:gd name="GluePoint62Y" fmla="*/ 885825 h 930275"/>
                      <ns1:gd name="GluePoint63X" fmla="*/ 758825 w 889000"/>
                      <ns1:gd name="GluePoint63Y" fmla="*/ 876300 h 930275"/>
                      <ns1:gd name="GluePoint64X" fmla="*/ 777875 w 889000"/>
                      <ns1:gd name="GluePoint64Y" fmla="*/ 873125 h 930275"/>
                      <ns1:gd name="GluePoint65X" fmla="*/ 787400 w 889000"/>
                      <ns1:gd name="GluePoint65Y" fmla="*/ 869950 h 930275"/>
                      <ns1:gd name="GluePoint66X" fmla="*/ 809625 w 889000"/>
                      <ns1:gd name="GluePoint66Y" fmla="*/ 863600 h 930275"/>
                      <ns1:gd name="GluePoint67X" fmla="*/ 819150 w 889000"/>
                      <ns1:gd name="GluePoint67Y" fmla="*/ 854075 h 930275"/>
                      <ns1:gd name="GluePoint68X" fmla="*/ 796925 w 889000"/>
                      <ns1:gd name="GluePoint68Y" fmla="*/ 800100 h 930275"/>
                      <ns1:gd name="GluePoint69X" fmla="*/ 777875 w 889000"/>
                      <ns1:gd name="GluePoint69Y" fmla="*/ 777875 h 930275"/>
                      <ns1:gd name="GluePoint70X" fmla="*/ 768350 w 889000"/>
                      <ns1:gd name="GluePoint70Y" fmla="*/ 768350 h 930275"/>
                      <ns1:gd name="GluePoint71X" fmla="*/ 762000 w 889000"/>
                      <ns1:gd name="GluePoint71Y" fmla="*/ 755650 h 930275"/>
                      <ns1:gd name="GluePoint72X" fmla="*/ 742950 w 889000"/>
                      <ns1:gd name="GluePoint72Y" fmla="*/ 736600 h 930275"/>
                      <ns1:gd name="GluePoint73X" fmla="*/ 727075 w 889000"/>
                      <ns1:gd name="GluePoint73Y" fmla="*/ 717550 h 930275"/>
                      <ns1:gd name="GluePoint74X" fmla="*/ 704850 w 889000"/>
                      <ns1:gd name="GluePoint74Y" fmla="*/ 692150 h 930275"/>
                      <ns1:gd name="GluePoint75X" fmla="*/ 692150 w 889000"/>
                      <ns1:gd name="GluePoint75Y" fmla="*/ 669925 h 930275"/>
                      <ns1:gd name="GluePoint76X" fmla="*/ 685800 w 889000"/>
                      <ns1:gd name="GluePoint76Y" fmla="*/ 650875 h 930275"/>
                      <ns1:gd name="GluePoint77X" fmla="*/ 679450 w 889000"/>
                      <ns1:gd name="GluePoint77Y" fmla="*/ 625475 h 930275"/>
                      <ns1:gd name="GluePoint78X" fmla="*/ 673100 w 889000"/>
                      <ns1:gd name="GluePoint78Y" fmla="*/ 615950 h 930275"/>
                      <ns1:gd name="GluePoint79X" fmla="*/ 669925 w 889000"/>
                      <ns1:gd name="GluePoint79Y" fmla="*/ 593725 h 930275"/>
                      <ns1:gd name="GluePoint80X" fmla="*/ 679450 w 889000"/>
                      <ns1:gd name="GluePoint80Y" fmla="*/ 546100 h 930275"/>
                      <ns1:gd name="GluePoint81X" fmla="*/ 685800 w 889000"/>
                      <ns1:gd name="GluePoint81Y" fmla="*/ 533400 h 930275"/>
                      <ns1:gd name="GluePoint82X" fmla="*/ 695325 w 889000"/>
                      <ns1:gd name="GluePoint82Y" fmla="*/ 523875 h 930275"/>
                      <ns1:gd name="GluePoint83X" fmla="*/ 704850 w 889000"/>
                      <ns1:gd name="GluePoint83Y" fmla="*/ 504825 h 930275"/>
                      <ns1:gd name="GluePoint84X" fmla="*/ 714375 w 889000"/>
                      <ns1:gd name="GluePoint84Y" fmla="*/ 495300 h 930275"/>
                      <ns1:gd name="GluePoint85X" fmla="*/ 730250 w 889000"/>
                      <ns1:gd name="GluePoint85Y" fmla="*/ 479425 h 930275"/>
                      <ns1:gd name="GluePoint86X" fmla="*/ 736600 w 889000"/>
                      <ns1:gd name="GluePoint86Y" fmla="*/ 469900 h 930275"/>
                      <ns1:gd name="GluePoint87X" fmla="*/ 774700 w 889000"/>
                      <ns1:gd name="GluePoint87Y" fmla="*/ 441325 h 930275"/>
                      <ns1:gd name="GluePoint88X" fmla="*/ 793750 w 889000"/>
                      <ns1:gd name="GluePoint88Y" fmla="*/ 428625 h 930275"/>
                      <ns1:gd name="GluePoint89X" fmla="*/ 803275 w 889000"/>
                      <ns1:gd name="GluePoint89Y" fmla="*/ 422275 h 930275"/>
                      <ns1:gd name="GluePoint90X" fmla="*/ 812800 w 889000"/>
                      <ns1:gd name="GluePoint90Y" fmla="*/ 403225 h 930275"/>
                      <ns1:gd name="GluePoint91X" fmla="*/ 803275 w 889000"/>
                      <ns1:gd name="GluePoint91Y" fmla="*/ 358775 h 930275"/>
                      <ns1:gd name="GluePoint92X" fmla="*/ 800100 w 889000"/>
                      <ns1:gd name="GluePoint92Y" fmla="*/ 339725 h 930275"/>
                      <ns1:gd name="GluePoint93X" fmla="*/ 793750 w 889000"/>
                      <ns1:gd name="GluePoint93Y" fmla="*/ 317500 h 930275"/>
                      <ns1:gd name="GluePoint94X" fmla="*/ 787400 w 889000"/>
                      <ns1:gd name="GluePoint94Y" fmla="*/ 288925 h 930275"/>
                      <ns1:gd name="GluePoint95X" fmla="*/ 781050 w 889000"/>
                      <ns1:gd name="GluePoint95Y" fmla="*/ 276225 h 930275"/>
                      <ns1:gd name="GluePoint96X" fmla="*/ 800100 w 889000"/>
                      <ns1:gd name="GluePoint96Y" fmla="*/ 254000 h 930275"/>
                      <ns1:gd name="GluePoint97X" fmla="*/ 828675 w 889000"/>
                      <ns1:gd name="GluePoint97Y" fmla="*/ 231775 h 930275"/>
                      <ns1:gd name="GluePoint98X" fmla="*/ 847725 w 889000"/>
                      <ns1:gd name="GluePoint98Y" fmla="*/ 212725 h 930275"/>
                      <ns1:gd name="GluePoint99X" fmla="*/ 857250 w 889000"/>
                      <ns1:gd name="GluePoint99Y" fmla="*/ 196850 h 930275"/>
                      <ns1:gd name="GluePoint100X" fmla="*/ 863600 w 889000"/>
                      <ns1:gd name="GluePoint100Y" fmla="*/ 187325 h 930275"/>
                      <ns1:gd name="GluePoint101X" fmla="*/ 866775 w 889000"/>
                      <ns1:gd name="GluePoint101Y" fmla="*/ 177800 h 930275"/>
                      <ns1:gd name="GluePoint102X" fmla="*/ 873125 w 889000"/>
                      <ns1:gd name="GluePoint102Y" fmla="*/ 165100 h 930275"/>
                      <ns1:gd name="GluePoint103X" fmla="*/ 876300 w 889000"/>
                      <ns1:gd name="GluePoint103Y" fmla="*/ 155575 h 930275"/>
                      <ns1:gd name="GluePoint104X" fmla="*/ 882650 w 889000"/>
                      <ns1:gd name="GluePoint104Y" fmla="*/ 142875 h 930275"/>
                      <ns1:gd name="GluePoint105X" fmla="*/ 889000 w 889000"/>
                      <ns1:gd name="GluePoint105Y" fmla="*/ 114300 h 930275"/>
                      <ns1:gd name="GluePoint106X" fmla="*/ 885825 w 889000"/>
                      <ns1:gd name="GluePoint106Y" fmla="*/ 95250 h 930275"/>
                      <ns1:gd name="GluePoint107X" fmla="*/ 869950 w 889000"/>
                      <ns1:gd name="GluePoint107Y" fmla="*/ 60325 h 930275"/>
                      <ns1:gd name="GluePoint108X" fmla="*/ 860425 w 889000"/>
                      <ns1:gd name="GluePoint108Y" fmla="*/ 53975 h 930275"/>
                      <ns1:gd name="GluePoint109X" fmla="*/ 841375 w 889000"/>
                      <ns1:gd name="GluePoint109Y" fmla="*/ 47625 h 930275"/>
                      <ns1:gd name="GluePoint110X" fmla="*/ 815975 w 889000"/>
                      <ns1:gd name="GluePoint110Y" fmla="*/ 38100 h 930275"/>
                      <ns1:gd name="GluePoint111X" fmla="*/ 796925 w 889000"/>
                      <ns1:gd name="GluePoint111Y" fmla="*/ 25400 h 930275"/>
                      <ns1:gd name="GluePoint112X" fmla="*/ 787400 w 889000"/>
                      <ns1:gd name="GluePoint112Y" fmla="*/ 22225 h 930275"/>
                      <ns1:gd name="GluePoint113X" fmla="*/ 752475 w 889000"/>
                      <ns1:gd name="GluePoint113Y" fmla="*/ 3175 h 930275"/>
                      <ns1:gd name="GluePoint114X" fmla="*/ 708025 w 889000"/>
                      <ns1:gd name="GluePoint114Y" fmla="*/ 0 h 930275"/>
                      <ns1:gd name="GluePoint115X" fmla="*/ 673100 w 889000"/>
                      <ns1:gd name="GluePoint115Y" fmla="*/ 9525 h 930275"/>
                      <ns1:gd name="GluePoint116X" fmla="*/ 666750 w 889000"/>
                      <ns1:gd name="GluePoint116Y" fmla="*/ 19050 h 930275"/>
                      <ns1:gd name="GluePoint117X" fmla="*/ 654050 w 889000"/>
                      <ns1:gd name="GluePoint117Y" fmla="*/ 31750 h 930275"/>
                      <ns1:gd name="GluePoint118X" fmla="*/ 603250 w 889000"/>
                      <ns1:gd name="GluePoint118Y" fmla="*/ 47625 h 930275"/>
                      <ns1:gd name="GluePoint119X" fmla="*/ 508000 w 889000"/>
                      <ns1:gd name="GluePoint119Y" fmla="*/ 63500 h 930275"/>
                      <ns1:gd name="GluePoint120X" fmla="*/ 466725 w 889000"/>
                      <ns1:gd name="GluePoint120Y" fmla="*/ 69850 h 930275"/>
                      <ns1:gd name="GluePoint121X" fmla="*/ 428625 w 889000"/>
                      <ns1:gd name="GluePoint121Y" fmla="*/ 73025 h 930275"/>
                      <ns1:gd name="GluePoint122X" fmla="*/ 361950 w 889000"/>
                      <ns1:gd name="GluePoint122Y" fmla="*/ 69850 h 930275"/>
                      <ns1:gd name="GluePoint123X" fmla="*/ 352425 w 889000"/>
                      <ns1:gd name="GluePoint123Y" fmla="*/ 66675 h 930275"/>
                      <ns1:gd name="GluePoint124X" fmla="*/ 346075 w 889000"/>
                      <ns1:gd name="GluePoint124Y" fmla="*/ 57150 h 930275"/>
                      <ns1:gd name="GluePoint125X" fmla="*/ 336550 w 889000"/>
                      <ns1:gd name="GluePoint125Y" fmla="*/ 50800 h 930275"/>
                      <ns1:gd name="GluePoint126X" fmla="*/ 330200 w 889000"/>
                      <ns1:gd name="GluePoint126Y" fmla="*/ 41275 h 930275"/>
                      <ns1:gd name="GluePoint127X" fmla="*/ 311150 w 889000"/>
                      <ns1:gd name="GluePoint127Y" fmla="*/ 31750 h 930275"/>
                      <ns1:gd name="GluePoint128X" fmla="*/ 228600 w 889000"/>
                      <ns1:gd name="GluePoint128Y" fmla="*/ 41275 h 930275"/>
                      <ns1:gd name="GluePoint129X" fmla="*/ 200025 w 889000"/>
                      <ns1:gd name="GluePoint129Y" fmla="*/ 50800 h 930275"/>
                      <ns1:gd name="GluePoint130X" fmla="*/ 190500 w 889000"/>
                      <ns1:gd name="GluePoint130Y" fmla="*/ 53975 h 930275"/>
                      <ns1:gd name="GluePoint131X" fmla="*/ 184150 w 889000"/>
                      <ns1:gd name="GluePoint131Y" fmla="*/ 63500 h 930275"/>
                      <ns1:gd name="GluePoint132X" fmla="*/ 174625 w 889000"/>
                      <ns1:gd name="GluePoint132Y" fmla="*/ 66675 h 930275"/>
                      <ns1:gd name="GluePoint133X" fmla="*/ 152400 w 889000"/>
                      <ns1:gd name="GluePoint133Y" fmla="*/ 76200 h 930275"/>
                      <ns1:gd name="GluePoint134X" fmla="*/ 107950 w 889000"/>
                      <ns1:gd name="GluePoint134Y" fmla="*/ 69850 h 930275"/>
                      <ns1:gd name="GluePoint135X" fmla="*/ 133350 w 889000"/>
                      <ns1:gd name="GluePoint135Y" fmla="*/ 63500 h 93027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  <ns1:cxn ang="0">
                        <ns1:pos x="GluePoint6X" y="GluePoint6Y"/>
                      </ns1:cxn>
                      <ns1:cxn ang="0">
                        <ns1:pos x="GluePoint7X" y="GluePoint7Y"/>
                      </ns1:cxn>
                      <ns1:cxn ang="0">
                        <ns1:pos x="GluePoint8X" y="GluePoint8Y"/>
                      </ns1:cxn>
                      <ns1:cxn ang="0">
                        <ns1:pos x="GluePoint9X" y="GluePoint9Y"/>
                      </ns1:cxn>
                      <ns1:cxn ang="0">
                        <ns1:pos x="GluePoint10X" y="GluePoint10Y"/>
                      </ns1:cxn>
                      <ns1:cxn ang="0">
                        <ns1:pos x="GluePoint11X" y="GluePoint11Y"/>
                      </ns1:cxn>
                      <ns1:cxn ang="0">
                        <ns1:pos x="GluePoint12X" y="GluePoint12Y"/>
                      </ns1:cxn>
                      <ns1:cxn ang="0">
                        <ns1:pos x="GluePoint13X" y="GluePoint13Y"/>
                      </ns1:cxn>
                      <ns1:cxn ang="0">
                        <ns1:pos x="GluePoint14X" y="GluePoint14Y"/>
                      </ns1:cxn>
                      <ns1:cxn ang="0">
                        <ns1:pos x="GluePoint15X" y="GluePoint15Y"/>
                      </ns1:cxn>
                      <ns1:cxn ang="0">
                        <ns1:pos x="GluePoint16X" y="GluePoint16Y"/>
                      </ns1:cxn>
                      <ns1:cxn ang="0">
                        <ns1:pos x="GluePoint17X" y="GluePoint17Y"/>
                      </ns1:cxn>
                      <ns1:cxn ang="0">
                        <ns1:pos x="GluePoint18X" y="GluePoint18Y"/>
                      </ns1:cxn>
                      <ns1:cxn ang="0">
                        <ns1:pos x="GluePoint19X" y="GluePoint19Y"/>
                      </ns1:cxn>
                      <ns1:cxn ang="0">
                        <ns1:pos x="GluePoint20X" y="GluePoint20Y"/>
                      </ns1:cxn>
                      <ns1:cxn ang="0">
                        <ns1:pos x="GluePoint21X" y="GluePoint21Y"/>
                      </ns1:cxn>
                      <ns1:cxn ang="0">
                        <ns1:pos x="GluePoint22X" y="GluePoint22Y"/>
                      </ns1:cxn>
                      <ns1:cxn ang="0">
                        <ns1:pos x="GluePoint23X" y="GluePoint23Y"/>
                      </ns1:cxn>
                      <ns1:cxn ang="0">
                        <ns1:pos x="GluePoint24X" y="GluePoint24Y"/>
                      </ns1:cxn>
                      <ns1:cxn ang="0">
                        <ns1:pos x="GluePoint25X" y="GluePoint25Y"/>
                      </ns1:cxn>
                      <ns1:cxn ang="0">
                        <ns1:pos x="GluePoint26X" y="GluePoint26Y"/>
                      </ns1:cxn>
                      <ns1:cxn ang="0">
                        <ns1:pos x="GluePoint27X" y="GluePoint27Y"/>
                      </ns1:cxn>
                      <ns1:cxn ang="0">
                        <ns1:pos x="GluePoint28X" y="GluePoint28Y"/>
                      </ns1:cxn>
                      <ns1:cxn ang="0">
                        <ns1:pos x="GluePoint29X" y="GluePoint29Y"/>
                      </ns1:cxn>
                      <ns1:cxn ang="0">
                        <ns1:pos x="GluePoint30X" y="GluePoint30Y"/>
                      </ns1:cxn>
                      <ns1:cxn ang="0">
                        <ns1:pos x="GluePoint31X" y="GluePoint31Y"/>
                      </ns1:cxn>
                      <ns1:cxn ang="0">
                        <ns1:pos x="GluePoint32X" y="GluePoint32Y"/>
                      </ns1:cxn>
                      <ns1:cxn ang="0">
                        <ns1:pos x="GluePoint33X" y="GluePoint33Y"/>
                      </ns1:cxn>
                      <ns1:cxn ang="0">
                        <ns1:pos x="GluePoint34X" y="GluePoint34Y"/>
                      </ns1:cxn>
                      <ns1:cxn ang="0">
                        <ns1:pos x="GluePoint35X" y="GluePoint35Y"/>
                      </ns1:cxn>
                      <ns1:cxn ang="0">
                        <ns1:pos x="GluePoint36X" y="GluePoint36Y"/>
                      </ns1:cxn>
                      <ns1:cxn ang="0">
                        <ns1:pos x="GluePoint37X" y="GluePoint37Y"/>
                      </ns1:cxn>
                      <ns1:cxn ang="0">
                        <ns1:pos x="GluePoint38X" y="GluePoint38Y"/>
                      </ns1:cxn>
                      <ns1:cxn ang="0">
                        <ns1:pos x="GluePoint39X" y="GluePoint39Y"/>
                      </ns1:cxn>
                      <ns1:cxn ang="0">
                        <ns1:pos x="GluePoint40X" y="GluePoint40Y"/>
                      </ns1:cxn>
                      <ns1:cxn ang="0">
                        <ns1:pos x="GluePoint41X" y="GluePoint41Y"/>
                      </ns1:cxn>
                      <ns1:cxn ang="0">
                        <ns1:pos x="GluePoint42X" y="GluePoint42Y"/>
                      </ns1:cxn>
                      <ns1:cxn ang="0">
                        <ns1:pos x="GluePoint43X" y="GluePoint43Y"/>
                      </ns1:cxn>
                      <ns1:cxn ang="0">
                        <ns1:pos x="GluePoint44X" y="GluePoint44Y"/>
                      </ns1:cxn>
                      <ns1:cxn ang="0">
                        <ns1:pos x="GluePoint45X" y="GluePoint45Y"/>
                      </ns1:cxn>
                      <ns1:cxn ang="0">
                        <ns1:pos x="GluePoint46X" y="GluePoint46Y"/>
                      </ns1:cxn>
                      <ns1:cxn ang="0">
                        <ns1:pos x="GluePoint47X" y="GluePoint47Y"/>
                      </ns1:cxn>
                      <ns1:cxn ang="0">
                        <ns1:pos x="GluePoint48X" y="GluePoint48Y"/>
                      </ns1:cxn>
                      <ns1:cxn ang="0">
                        <ns1:pos x="GluePoint49X" y="GluePoint49Y"/>
                      </ns1:cxn>
                      <ns1:cxn ang="0">
                        <ns1:pos x="GluePoint50X" y="GluePoint50Y"/>
                      </ns1:cxn>
                      <ns1:cxn ang="0">
                        <ns1:pos x="GluePoint51X" y="GluePoint51Y"/>
                      </ns1:cxn>
                      <ns1:cxn ang="0">
                        <ns1:pos x="GluePoint52X" y="GluePoint52Y"/>
                      </ns1:cxn>
                      <ns1:cxn ang="0">
                        <ns1:pos x="GluePoint53X" y="GluePoint53Y"/>
                      </ns1:cxn>
                      <ns1:cxn ang="0">
                        <ns1:pos x="GluePoint54X" y="GluePoint54Y"/>
                      </ns1:cxn>
                      <ns1:cxn ang="0">
                        <ns1:pos x="GluePoint55X" y="GluePoint55Y"/>
                      </ns1:cxn>
                      <ns1:cxn ang="0">
                        <ns1:pos x="GluePoint56X" y="GluePoint56Y"/>
                      </ns1:cxn>
                      <ns1:cxn ang="0">
                        <ns1:pos x="GluePoint57X" y="GluePoint57Y"/>
                      </ns1:cxn>
                      <ns1:cxn ang="0">
                        <ns1:pos x="GluePoint58X" y="GluePoint58Y"/>
                      </ns1:cxn>
                      <ns1:cxn ang="0">
                        <ns1:pos x="GluePoint59X" y="GluePoint59Y"/>
                      </ns1:cxn>
                      <ns1:cxn ang="0">
                        <ns1:pos x="GluePoint60X" y="GluePoint60Y"/>
                      </ns1:cxn>
                      <ns1:cxn ang="0">
                        <ns1:pos x="GluePoint61X" y="GluePoint61Y"/>
                      </ns1:cxn>
                      <ns1:cxn ang="0">
                        <ns1:pos x="GluePoint62X" y="GluePoint62Y"/>
                      </ns1:cxn>
                      <ns1:cxn ang="0">
                        <ns1:pos x="GluePoint63X" y="GluePoint63Y"/>
                      </ns1:cxn>
                      <ns1:cxn ang="0">
                        <ns1:pos x="GluePoint64X" y="GluePoint64Y"/>
                      </ns1:cxn>
                      <ns1:cxn ang="0">
                        <ns1:pos x="GluePoint65X" y="GluePoint65Y"/>
                      </ns1:cxn>
                      <ns1:cxn ang="0">
                        <ns1:pos x="GluePoint66X" y="GluePoint66Y"/>
                      </ns1:cxn>
                      <ns1:cxn ang="0">
                        <ns1:pos x="GluePoint67X" y="GluePoint67Y"/>
                      </ns1:cxn>
                      <ns1:cxn ang="0">
                        <ns1:pos x="GluePoint68X" y="GluePoint68Y"/>
                      </ns1:cxn>
                      <ns1:cxn ang="0">
                        <ns1:pos x="GluePoint69X" y="GluePoint69Y"/>
                      </ns1:cxn>
                      <ns1:cxn ang="0">
                        <ns1:pos x="GluePoint70X" y="GluePoint70Y"/>
                      </ns1:cxn>
                      <ns1:cxn ang="0">
                        <ns1:pos x="GluePoint71X" y="GluePoint71Y"/>
                      </ns1:cxn>
                      <ns1:cxn ang="0">
                        <ns1:pos x="GluePoint72X" y="GluePoint72Y"/>
                      </ns1:cxn>
                      <ns1:cxn ang="0">
                        <ns1:pos x="GluePoint73X" y="GluePoint73Y"/>
                      </ns1:cxn>
                      <ns1:cxn ang="0">
                        <ns1:pos x="GluePoint74X" y="GluePoint74Y"/>
                      </ns1:cxn>
                      <ns1:cxn ang="0">
                        <ns1:pos x="GluePoint75X" y="GluePoint75Y"/>
                      </ns1:cxn>
                      <ns1:cxn ang="0">
                        <ns1:pos x="GluePoint76X" y="GluePoint76Y"/>
                      </ns1:cxn>
                      <ns1:cxn ang="0">
                        <ns1:pos x="GluePoint77X" y="GluePoint77Y"/>
                      </ns1:cxn>
                      <ns1:cxn ang="0">
                        <ns1:pos x="GluePoint78X" y="GluePoint78Y"/>
                      </ns1:cxn>
                      <ns1:cxn ang="0">
                        <ns1:pos x="GluePoint79X" y="GluePoint79Y"/>
                      </ns1:cxn>
                      <ns1:cxn ang="0">
                        <ns1:pos x="GluePoint80X" y="GluePoint80Y"/>
                      </ns1:cxn>
                      <ns1:cxn ang="0">
                        <ns1:pos x="GluePoint81X" y="GluePoint81Y"/>
                      </ns1:cxn>
                      <ns1:cxn ang="0">
                        <ns1:pos x="GluePoint82X" y="GluePoint82Y"/>
                      </ns1:cxn>
                      <ns1:cxn ang="0">
                        <ns1:pos x="GluePoint83X" y="GluePoint83Y"/>
                      </ns1:cxn>
                      <ns1:cxn ang="0">
                        <ns1:pos x="GluePoint84X" y="GluePoint84Y"/>
                      </ns1:cxn>
                      <ns1:cxn ang="0">
                        <ns1:pos x="GluePoint85X" y="GluePoint85Y"/>
                      </ns1:cxn>
                      <ns1:cxn ang="0">
                        <ns1:pos x="GluePoint86X" y="GluePoint86Y"/>
                      </ns1:cxn>
                      <ns1:cxn ang="0">
                        <ns1:pos x="GluePoint87X" y="GluePoint87Y"/>
                      </ns1:cxn>
                      <ns1:cxn ang="0">
                        <ns1:pos x="GluePoint88X" y="GluePoint88Y"/>
                      </ns1:cxn>
                      <ns1:cxn ang="0">
                        <ns1:pos x="GluePoint89X" y="GluePoint89Y"/>
                      </ns1:cxn>
                      <ns1:cxn ang="0">
                        <ns1:pos x="GluePoint90X" y="GluePoint90Y"/>
                      </ns1:cxn>
                      <ns1:cxn ang="0">
                        <ns1:pos x="GluePoint91X" y="GluePoint91Y"/>
                      </ns1:cxn>
                      <ns1:cxn ang="0">
                        <ns1:pos x="GluePoint92X" y="GluePoint92Y"/>
                      </ns1:cxn>
                      <ns1:cxn ang="0">
                        <ns1:pos x="GluePoint93X" y="GluePoint93Y"/>
                      </ns1:cxn>
                      <ns1:cxn ang="0">
                        <ns1:pos x="GluePoint94X" y="GluePoint94Y"/>
                      </ns1:cxn>
                      <ns1:cxn ang="0">
                        <ns1:pos x="GluePoint95X" y="GluePoint95Y"/>
                      </ns1:cxn>
                      <ns1:cxn ang="0">
                        <ns1:pos x="GluePoint96X" y="GluePoint96Y"/>
                      </ns1:cxn>
                      <ns1:cxn ang="0">
                        <ns1:pos x="GluePoint97X" y="GluePoint97Y"/>
                      </ns1:cxn>
                      <ns1:cxn ang="0">
                        <ns1:pos x="GluePoint98X" y="GluePoint98Y"/>
                      </ns1:cxn>
                      <ns1:cxn ang="0">
                        <ns1:pos x="GluePoint99X" y="GluePoint99Y"/>
                      </ns1:cxn>
                      <ns1:cxn ang="0">
                        <ns1:pos x="GluePoint100X" y="GluePoint100Y"/>
                      </ns1:cxn>
                      <ns1:cxn ang="0">
                        <ns1:pos x="GluePoint101X" y="GluePoint101Y"/>
                      </ns1:cxn>
                      <ns1:cxn ang="0">
                        <ns1:pos x="GluePoint102X" y="GluePoint102Y"/>
                      </ns1:cxn>
                      <ns1:cxn ang="0">
                        <ns1:pos x="GluePoint103X" y="GluePoint103Y"/>
                      </ns1:cxn>
                      <ns1:cxn ang="0">
                        <ns1:pos x="GluePoint104X" y="GluePoint104Y"/>
                      </ns1:cxn>
                      <ns1:cxn ang="0">
                        <ns1:pos x="GluePoint105X" y="GluePoint105Y"/>
                      </ns1:cxn>
                      <ns1:cxn ang="0">
                        <ns1:pos x="GluePoint106X" y="GluePoint106Y"/>
                      </ns1:cxn>
                      <ns1:cxn ang="0">
                        <ns1:pos x="GluePoint107X" y="GluePoint107Y"/>
                      </ns1:cxn>
                      <ns1:cxn ang="0">
                        <ns1:pos x="GluePoint108X" y="GluePoint108Y"/>
                      </ns1:cxn>
                      <ns1:cxn ang="0">
                        <ns1:pos x="GluePoint109X" y="GluePoint109Y"/>
                      </ns1:cxn>
                      <ns1:cxn ang="0">
                        <ns1:pos x="GluePoint110X" y="GluePoint110Y"/>
                      </ns1:cxn>
                      <ns1:cxn ang="0">
                        <ns1:pos x="GluePoint111X" y="GluePoint111Y"/>
                      </ns1:cxn>
                      <ns1:cxn ang="0">
                        <ns1:pos x="GluePoint112X" y="GluePoint112Y"/>
                      </ns1:cxn>
                      <ns1:cxn ang="0">
                        <ns1:pos x="GluePoint113X" y="GluePoint113Y"/>
                      </ns1:cxn>
                      <ns1:cxn ang="0">
                        <ns1:pos x="GluePoint114X" y="GluePoint114Y"/>
                      </ns1:cxn>
                      <ns1:cxn ang="0">
                        <ns1:pos x="GluePoint115X" y="GluePoint115Y"/>
                      </ns1:cxn>
                      <ns1:cxn ang="0">
                        <ns1:pos x="GluePoint116X" y="GluePoint116Y"/>
                      </ns1:cxn>
                      <ns1:cxn ang="0">
                        <ns1:pos x="GluePoint117X" y="GluePoint117Y"/>
                      </ns1:cxn>
                      <ns1:cxn ang="0">
                        <ns1:pos x="GluePoint118X" y="GluePoint118Y"/>
                      </ns1:cxn>
                      <ns1:cxn ang="0">
                        <ns1:pos x="GluePoint119X" y="GluePoint119Y"/>
                      </ns1:cxn>
                      <ns1:cxn ang="0">
                        <ns1:pos x="GluePoint120X" y="GluePoint120Y"/>
                      </ns1:cxn>
                      <ns1:cxn ang="0">
                        <ns1:pos x="GluePoint121X" y="GluePoint121Y"/>
                      </ns1:cxn>
                      <ns1:cxn ang="0">
                        <ns1:pos x="GluePoint122X" y="GluePoint122Y"/>
                      </ns1:cxn>
                      <ns1:cxn ang="0">
                        <ns1:pos x="GluePoint123X" y="GluePoint123Y"/>
                      </ns1:cxn>
                      <ns1:cxn ang="0">
                        <ns1:pos x="GluePoint124X" y="GluePoint124Y"/>
                      </ns1:cxn>
                      <ns1:cxn ang="0">
                        <ns1:pos x="GluePoint125X" y="GluePoint125Y"/>
                      </ns1:cxn>
                      <ns1:cxn ang="0">
                        <ns1:pos x="GluePoint126X" y="GluePoint126Y"/>
                      </ns1:cxn>
                      <ns1:cxn ang="0">
                        <ns1:pos x="GluePoint127X" y="GluePoint127Y"/>
                      </ns1:cxn>
                      <ns1:cxn ang="0">
                        <ns1:pos x="GluePoint128X" y="GluePoint128Y"/>
                      </ns1:cxn>
                      <ns1:cxn ang="0">
                        <ns1:pos x="GluePoint129X" y="GluePoint129Y"/>
                      </ns1:cxn>
                      <ns1:cxn ang="0">
                        <ns1:pos x="GluePoint130X" y="GluePoint130Y"/>
                      </ns1:cxn>
                      <ns1:cxn ang="0">
                        <ns1:pos x="GluePoint131X" y="GluePoint131Y"/>
                      </ns1:cxn>
                      <ns1:cxn ang="0">
                        <ns1:pos x="GluePoint132X" y="GluePoint132Y"/>
                      </ns1:cxn>
                      <ns1:cxn ang="0">
                        <ns1:pos x="GluePoint133X" y="GluePoint133Y"/>
                      </ns1:cxn>
                      <ns1:cxn ang="0">
                        <ns1:pos x="GluePoint134X" y="GluePoint134Y"/>
                      </ns1:cxn>
                      <ns1:cxn ang="0">
                        <ns1:pos x="GluePoint135X" y="GluePoint135Y"/>
                      </ns1:cxn>
                    </ns1:cxnLst>
                    <ns1:rect l="textAreaLeft" t="textAreaTop" r="textAreaRight" b="textAreaBottom"/>
                    <ns1:pathLst>
                      <ns1:path w="889000" h="930275">
                        <ns1:moveTo>
                          <ns1:pt x="133350" y="63500"/>
                        </ns1:moveTo>
                        <ns1:lnTo>
                          <ns1:pt x="133350" y="63500"/>
                        </ns1:lnTo>
                        <ns1:cubicBezTo>
                          <ns1:pt x="111125" y="71967"/>
                          <ns1:pt x="88444" y="79322"/>
                          <ns1:pt x="66675" y="88900"/>
                        </ns1:cubicBezTo>
                        <ns1:cubicBezTo>
                          <ns1:pt x="57206" y="93066"/>
                          <ns1:pt x="48643" y="104810"/>
                          <ns1:pt x="41275" y="111125"/>
                        </ns1:cubicBezTo>
                        <ns1:cubicBezTo>
                          <ns1:pt x="38378" y="113608"/>
                          <ns1:pt x="34448" y="114777"/>
                          <ns1:pt x="31750" y="117475"/>
                        </ns1:cubicBezTo>
                        <ns1:cubicBezTo>
                          <ns1:pt x="19120" y="130105"/>
                          <ns1:pt x="11045" y="146185"/>
                          <ns1:pt x="3175" y="161925"/>
                        </ns1:cubicBezTo>
                        <ns1:cubicBezTo>
                          <ns1:pt x="2117" y="167217"/>
                          <ns1:pt x="0" y="172404"/>
                          <ns1:pt x="0" y="177800"/>
                        </ns1:cubicBezTo>
                        <ns1:cubicBezTo>
                          <ns1:pt x="0" y="186788"/>
                          <ns1:pt x="4495" y="210692"/>
                          <ns1:pt x="9525" y="219075"/>
                        </ns1:cubicBezTo>
                        <ns1:cubicBezTo>
                          <ns1:pt x="12700" y="224367"/>
                          <ns1:pt x="16053" y="229555"/>
                          <ns1:pt x="19050" y="234950"/>
                        </ns1:cubicBezTo>
                        <ns1:cubicBezTo>
                          <ns1:pt x="28528" y="252011"/>
                          <ns1:pt x="20316" y="244260"/>
                          <ns1:pt x="34925" y="254000"/>
                        </ns1:cubicBezTo>
                        <ns1:cubicBezTo>
                          <ns1:pt x="40613" y="271065"/>
                          <ns1:pt x="40946" y="273560"/>
                          <ns1:pt x="53975" y="295275"/>
                        </ns1:cubicBezTo>
                        <ns1:cubicBezTo>
                          <ns1:pt x="57150" y="300567"/>
                          <ns1:pt x="60740" y="305630"/>
                          <ns1:pt x="63500" y="311150"/>
                        </ns1:cubicBezTo>
                        <ns1:cubicBezTo>
                          <ns1:pt x="64997" y="314143"/>
                          <ns1:pt x="65794" y="317446"/>
                          <ns1:pt x="66675" y="320675"/>
                        </ns1:cubicBezTo>
                        <ns1:cubicBezTo>
                          <ns1:pt x="73456" y="345539"/>
                          <ns1:pt x="72424" y="342469"/>
                          <ns1:pt x="76200" y="365125"/>
                        </ns1:cubicBezTo>
                        <ns1:cubicBezTo>
                          <ns1:pt x="66274" y="404827"/>
                          <ns1:pt x="78960" y="355466"/>
                          <ns1:pt x="69850" y="387350"/>
                        </ns1:cubicBezTo>
                        <ns1:cubicBezTo>
                          <ns1:pt x="68651" y="391546"/>
                          <ns1:pt x="68143" y="395941"/>
                          <ns1:pt x="66675" y="400050"/>
                        </ns1:cubicBezTo>
                        <ns1:cubicBezTo>
                          <ns1:pt x="62841" y="410785"/>
                          <ns1:pt x="57580" y="420986"/>
                          <ns1:pt x="53975" y="431800"/>
                        </ns1:cubicBezTo>
                        <ns1:cubicBezTo>
                          <ns1:pt x="52917" y="434975"/>
                          <ns1:pt x="51526" y="438058"/>
                          <ns1:pt x="50800" y="441325"/>
                        </ns1:cubicBezTo>
                        <ns1:cubicBezTo>
                          <ns1:pt x="49403" y="447609"/>
                          <ns1:pt x="49475" y="454209"/>
                          <ns1:pt x="47625" y="460375"/>
                        </ns1:cubicBezTo>
                        <ns1:cubicBezTo>
                          <ns1:pt x="46265" y="464908"/>
                          <ns1:pt x="43392" y="468842"/>
                          <ns1:pt x="41275" y="473075"/>
                        </ns1:cubicBezTo>
                        <ns1:cubicBezTo>
                          <ns1:pt x="40217" y="479425"/>
                          <ns1:pt x="39759" y="485905"/>
                          <ns1:pt x="38100" y="492125"/>
                        </ns1:cubicBezTo>
                        <ns1:cubicBezTo>
                          <ns1:pt x="35513" y="501826"/>
                          <ns1:pt x="28575" y="520700"/>
                          <ns1:pt x="28575" y="520700"/>
                        </ns1:cubicBezTo>
                        <ns1:cubicBezTo>
                          <ns1:pt x="29633" y="524933"/>
                          <ns1:pt x="29248" y="529825"/>
                          <ns1:pt x="31750" y="533400"/>
                        </ns1:cubicBezTo>
                        <ns1:cubicBezTo>
                          <ns1:pt x="54565" y="565992"/>
                          <ns1:pt x="45366" y="540370"/>
                          <ns1:pt x="57150" y="561975"/>
                        </ns1:cubicBezTo>
                        <ns1:cubicBezTo>
                          <ns1:pt x="61683" y="570285"/>
                          <ns1:pt x="66857" y="578395"/>
                          <ns1:pt x="69850" y="587375"/>
                        </ns1:cubicBezTo>
                        <ns1:cubicBezTo>
                          <ns1:pt x="74825" y="602299"/>
                          <ns1:pt x="79323" y="617421"/>
                          <ns1:pt x="85725" y="631825"/>
                        </ns1:cubicBezTo>
                        <ns1:cubicBezTo>
                          <ns1:pt x="87647" y="636150"/>
                          <ns1:pt x="89958" y="640292"/>
                          <ns1:pt x="92075" y="644525"/>
                        </ns1:cubicBezTo>
                        <ns1:cubicBezTo>
                          <ns1:pt x="89958" y="651933"/>
                          <ns1:pt x="87939" y="659370"/>
                          <ns1:pt x="85725" y="666750"/>
                        </ns1:cubicBezTo>
                        <ns1:cubicBezTo>
                          <ns1:pt x="84763" y="669956"/>
                          <ns1:pt x="82550" y="672928"/>
                          <ns1:pt x="82550" y="676275"/>
                        </ns1:cubicBezTo>
                        <ns1:cubicBezTo>
                          <ns1:pt x="82550" y="696411"/>
                          <ns1:pt x="82774" y="716681"/>
                          <ns1:pt x="85725" y="736600"/>
                        </ns1:cubicBezTo>
                        <ns1:cubicBezTo>
                          <ns1:pt x="87050" y="745545"/>
                          <ns1:pt x="92699" y="753325"/>
                          <ns1:pt x="95250" y="762000"/>
                        </ns1:cubicBezTo>
                        <ns1:cubicBezTo>
                          <ns1:pt x="98003" y="771361"/>
                          <ns1:pt x="99406" y="781068"/>
                          <ns1:pt x="101600" y="790575"/>
                        </ns1:cubicBezTo>
                        <ns1:cubicBezTo>
                          <ns1:pt x="102581" y="794827"/>
                          <ns1:pt x="103056" y="799264"/>
                          <ns1:pt x="104775" y="803275"/>
                        </ns1:cubicBezTo>
                        <ns1:cubicBezTo>
                          <ns1:pt x="106278" y="806782"/>
                          <ns1:pt x="109418" y="809387"/>
                          <ns1:pt x="111125" y="812800"/>
                        </ns1:cubicBezTo>
                        <ns1:cubicBezTo>
                          <ns1:pt x="112622" y="815793"/>
                          <ns1:pt x="112209" y="819712"/>
                          <ns1:pt x="114300" y="822325"/>
                        </ns1:cubicBezTo>
                        <ns1:cubicBezTo>
                          <ns1:pt x="116684" y="825305"/>
                          <ns1:pt x="120650" y="826558"/>
                          <ns1:pt x="123825" y="828675"/>
                        </ns1:cubicBezTo>
                        <ns1:cubicBezTo>
                          <ns1:pt x="130975" y="850125"/>
                          <ns1:pt x="121059" y="826875"/>
                          <ns1:pt x="136525" y="844550"/>
                        </ns1:cubicBezTo>
                        <ns1:cubicBezTo>
                          <ns1:pt x="141551" y="850293"/>
                          <ns1:pt x="145812" y="856774"/>
                          <ns1:pt x="149225" y="863600"/>
                        </ns1:cubicBezTo>
                        <ns1:cubicBezTo>
                          <ns1:pt x="151342" y="867833"/>
                          <ns1:pt x="153913" y="871868"/>
                          <ns1:pt x="155575" y="876300"/>
                        </ns1:cubicBezTo>
                        <ns1:cubicBezTo>
                          <ns1:pt x="161123" y="891095"/>
                          <ns1:pt x="155835" y="889434"/>
                          <ns1:pt x="165100" y="904875"/>
                        </ns1:cubicBezTo>
                        <ns1:cubicBezTo>
                          <ns1:pt x="168587" y="910686"/>
                          <ns1:pt x="173734" y="915329"/>
                          <ns1:pt x="177800" y="920750"/>
                        </ns1:cubicBezTo>
                        <ns1:cubicBezTo>
                          <ns1:pt x="180090" y="923803"/>
                          <ns1:pt x="182033" y="927100"/>
                          <ns1:pt x="184150" y="930275"/>
                        </ns1:cubicBezTo>
                        <ns1:lnTo>
                          <ns1:pt x="250825" y="927100"/>
                        </ns1:lnTo>
                        <ns1:cubicBezTo>
                          <ns1:pt x="263546" y="926329"/>
                          <ns1:pt x="276181" y="923925"/>
                          <ns1:pt x="288925" y="923925"/>
                        </ns1:cubicBezTo>
                        <ns1:cubicBezTo>
                          <ns1:pt x="292272" y="923925"/>
                          <ns1:pt x="295168" y="926444"/>
                          <ns1:pt x="298450" y="927100"/>
                        </ns1:cubicBezTo>
                        <ns1:cubicBezTo>
                          <ns1:pt x="305788" y="928568"/>
                          <ns1:pt x="313267" y="929217"/>
                          <ns1:pt x="320675" y="930275"/>
                        </ns1:cubicBezTo>
                        <ns1:cubicBezTo>
                          <ns1:pt x="329142" y="929217"/>
                          <ns1:pt x="337659" y="928503"/>
                          <ns1:pt x="346075" y="927100"/>
                        </ns1:cubicBezTo>
                        <ns1:cubicBezTo>
                          <ns1:pt x="361193" y="924580"/>
                          <ns1:pt x="360887" y="921809"/>
                          <ns1:pt x="377825" y="917575"/>
                        </ns1:cubicBezTo>
                        <ns1:cubicBezTo>
                          <ns1:pt x="384070" y="916014"/>
                          <ns1:pt x="390525" y="915458"/>
                          <ns1:pt x="396875" y="914400"/>
                        </ns1:cubicBezTo>
                        <ns1:cubicBezTo>
                          <ns1:pt x="446563" y="894525"/>
                          <ns1:pt x="384434" y="918547"/>
                          <ns1:pt x="425450" y="904875"/>
                        </ns1:cubicBezTo>
                        <ns1:cubicBezTo>
                          <ns1:pt x="448433" y="897214"/>
                          <ns1:pt x="435907" y="897995"/>
                          <ns1:pt x="463550" y="892175"/>
                        </ns1:cubicBezTo>
                        <ns1:cubicBezTo>
                          <ns1:pt x="476149" y="889523"/>
                          <ns1:pt x="489159" y="888948"/>
                          <ns1:pt x="501650" y="885825"/>
                        </ns1:cubicBezTo>
                        <ns1:lnTo>
                          <ns1:pt x="514350" y="882650"/>
                        </ns1:lnTo>
                        <ns1:cubicBezTo>
                          <ns1:pt x="537633" y="883708"/>
                          <ns1:pt x="561016" y="883427"/>
                          <ns1:pt x="584200" y="885825"/>
                        </ns1:cubicBezTo>
                        <ns1:cubicBezTo>
                          <ns1:pt x="606854" y="888169"/>
                          <ns1:pt x="600327" y="891878"/>
                          <ns1:pt x="615950" y="895350"/>
                        </ns1:cubicBezTo>
                        <ns1:cubicBezTo>
                          <ns1:pt x="624730" y="897301"/>
                          <ns1:pt x="635948" y="897412"/>
                          <ns1:pt x="644525" y="901700"/>
                        </ns1:cubicBezTo>
                        <ns1:cubicBezTo>
                          <ns1:pt x="647938" y="903407"/>
                          <ns1:pt x="650875" y="905933"/>
                          <ns1:pt x="654050" y="908050"/>
                        </ns1:cubicBezTo>
                        <ns1:cubicBezTo>
                          <ns1:pt x="659342" y="906992"/>
                          <ns1:pt x="664602" y="905762"/>
                          <ns1:pt x="669925" y="904875"/>
                        </ns1:cubicBezTo>
                        <ns1:cubicBezTo>
                          <ns1:pt x="677307" y="903645"/>
                          <ns1:pt x="684753" y="902838"/>
                          <ns1:pt x="692150" y="901700"/>
                        </ns1:cubicBezTo>
                        <ns1:cubicBezTo>
                          <ns1:pt x="698513" y="900721"/>
                          <ns1:pt x="704850" y="899583"/>
                          <ns1:pt x="711200" y="898525"/>
                        </ns1:cubicBezTo>
                        <ns1:cubicBezTo>
                          <ns1:pt x="715433" y="896408"/>
                          <ns1:pt x="719506" y="893933"/>
                          <ns1:pt x="723900" y="892175"/>
                        </ns1:cubicBezTo>
                        <ns1:cubicBezTo>
                          <ns1:pt x="730115" y="889689"/>
                          <ns1:pt x="736856" y="888595"/>
                          <ns1:pt x="742950" y="885825"/>
                        </ns1:cubicBezTo>
                        <ns1:cubicBezTo>
                          <ns1:pt x="748568" y="883271"/>
                          <ns1:pt x="753025" y="878409"/>
                          <ns1:pt x="758825" y="876300"/>
                        </ns1:cubicBezTo>
                        <ns1:cubicBezTo>
                          <ns1:pt x="764875" y="874100"/>
                          <ns1:pt x="771591" y="874522"/>
                          <ns1:pt x="777875" y="873125"/>
                        </ns1:cubicBezTo>
                        <ns1:cubicBezTo>
                          <ns1:pt x="781142" y="872399"/>
                          <ns1:pt x="784194" y="870912"/>
                          <ns1:pt x="787400" y="869950"/>
                        </ns1:cubicBezTo>
                        <ns1:cubicBezTo>
                          <ns1:pt x="794780" y="867736"/>
                          <ns1:pt x="802217" y="865717"/>
                          <ns1:pt x="809625" y="863600"/>
                        </ns1:cubicBezTo>
                        <ns1:cubicBezTo>
                          <ns1:pt x="812800" y="860425"/>
                          <ns1:pt x="818269" y="858478"/>
                          <ns1:pt x="819150" y="854075"/>
                        </ns1:cubicBezTo>
                        <ns1:cubicBezTo>
                          <ns1:pt x="822528" y="837187"/>
                          <ns1:pt x="806140" y="809315"/>
                          <ns1:pt x="796925" y="800100"/>
                        </ns1:cubicBezTo>
                        <ns1:cubicBezTo>
                          <ns1:pt x="773290" y="776465"/>
                          <ns1:pt x="802313" y="806386"/>
                          <ns1:pt x="777875" y="777875"/>
                        </ns1:cubicBezTo>
                        <ns1:cubicBezTo>
                          <ns1:pt x="774953" y="774466"/>
                          <ns1:pt x="770960" y="772004"/>
                          <ns1:pt x="768350" y="768350"/>
                        </ns1:cubicBezTo>
                        <ns1:cubicBezTo>
                          <ns1:pt x="765599" y="764499"/>
                          <ns1:pt x="764957" y="759346"/>
                          <ns1:pt x="762000" y="755650"/>
                        </ns1:cubicBezTo>
                        <ns1:cubicBezTo>
                          <ns1:pt x="756390" y="748638"/>
                          <ns1:pt x="747931" y="744072"/>
                          <ns1:pt x="742950" y="736600"/>
                        </ns1:cubicBezTo>
                        <ns1:cubicBezTo>
                          <ns1:pt x="720259" y="702563"/>
                          <ns1:pt x="755596" y="754220"/>
                          <ns1:pt x="727075" y="717550"/>
                        </ns1:cubicBezTo>
                        <ns1:cubicBezTo>
                          <ns1:pt x="707129" y="691906"/>
                          <ns1:pt x="723289" y="704443"/>
                          <ns1:pt x="704850" y="692150"/>
                        </ns1:cubicBezTo>
                        <ns1:cubicBezTo>
                          <ns1:pt x="695139" y="663017"/>
                          <ns1:pt x="711372" y="708368"/>
                          <ns1:pt x="692150" y="669925"/>
                        </ns1:cubicBezTo>
                        <ns1:cubicBezTo>
                          <ns1:pt x="689157" y="663938"/>
                          <ns1:pt x="687561" y="657333"/>
                          <ns1:pt x="685800" y="650875"/>
                        </ns1:cubicBezTo>
                        <ns1:cubicBezTo>
                          <ns1:pt x="683626" y="642905"/>
                          <ns1:pt x="683303" y="633182"/>
                          <ns1:pt x="679450" y="625475"/>
                        </ns1:cubicBezTo>
                        <ns1:cubicBezTo>
                          <ns1:pt x="677743" y="622062"/>
                          <ns1:pt x="675217" y="619125"/>
                          <ns1:pt x="673100" y="615950"/>
                        </ns1:cubicBezTo>
                        <ns1:cubicBezTo>
                          <ns1:pt x="672042" y="608542"/>
                          <ns1:pt x="669925" y="601209"/>
                          <ns1:pt x="669925" y="593725"/>
                        </ns1:cubicBezTo>
                        <ns1:cubicBezTo>
                          <ns1:pt x="669925" y="579757"/>
                          <ns1:pt x="672803" y="559394"/>
                          <ns1:pt x="679450" y="546100"/>
                        </ns1:cubicBezTo>
                        <ns1:cubicBezTo>
                          <ns1:pt x="681567" y="541867"/>
                          <ns1:pt x="683049" y="537251"/>
                          <ns1:pt x="685800" y="533400"/>
                        </ns1:cubicBezTo>
                        <ns1:cubicBezTo>
                          <ns1:pt x="688410" y="529746"/>
                          <ns1:pt x="692150" y="527050"/>
                          <ns1:pt x="695325" y="523875"/>
                        </ns1:cubicBezTo>
                        <ns1:cubicBezTo>
                          <ns1:pt x="698507" y="514329"/>
                          <ns1:pt x="698011" y="513031"/>
                          <ns1:pt x="704850" y="504825"/>
                        </ns1:cubicBezTo>
                        <ns1:cubicBezTo>
                          <ns1:pt x="707725" y="501376"/>
                          <ns1:pt x="711500" y="498749"/>
                          <ns1:pt x="714375" y="495300"/>
                        </ns1:cubicBezTo>
                        <ns1:cubicBezTo>
                          <ns1:pt x="727604" y="479425"/>
                          <ns1:pt x="712788" y="491067"/>
                          <ns1:pt x="730250" y="479425"/>
                        </ns1:cubicBezTo>
                        <ns1:cubicBezTo>
                          <ns1:pt x="732367" y="476250"/>
                          <ns1:pt x="733902" y="472598"/>
                          <ns1:pt x="736600" y="469900"/>
                        </ns1:cubicBezTo>
                        <ns1:cubicBezTo>
                          <ns1:pt x="749056" y="457444"/>
                          <ns1:pt x="760273" y="450943"/>
                          <ns1:pt x="774700" y="441325"/>
                        </ns1:cubicBezTo>
                        <ns1:lnTo>
                          <ns1:pt x="793750" y="428625"/>
                        </ns1:lnTo>
                        <ns1:lnTo>
                          <ns1:pt x="803275" y="422275"/>
                        </ns1:lnTo>
                        <ns1:cubicBezTo>
                          <ns1:pt x="806486" y="417459"/>
                          <ns1:pt x="812800" y="409798"/>
                          <ns1:pt x="812800" y="403225"/>
                        </ns1:cubicBezTo>
                        <ns1:cubicBezTo>
                          <ns1:pt x="812800" y="360612"/>
                          <ns1:pt x="809181" y="394213"/>
                          <ns1:pt x="803275" y="358775"/>
                        </ns1:cubicBezTo>
                        <ns1:cubicBezTo>
                          <ns1:pt x="802217" y="352425"/>
                          <ns1:pt x="801363" y="346038"/>
                          <ns1:pt x="800100" y="339725"/>
                        </ns1:cubicBezTo>
                        <ns1:cubicBezTo>
                          <ns1:pt x="794161" y="310031"/>
                          <ns1:pt x="799802" y="341709"/>
                          <ns1:pt x="793750" y="317500"/>
                        </ns1:cubicBezTo>
                        <ns1:cubicBezTo>
                          <ns1:pt x="792241" y="311465"/>
                          <ns1:pt x="789844" y="295444"/>
                          <ns1:pt x="787400" y="288925"/>
                        </ns1:cubicBezTo>
                        <ns1:cubicBezTo>
                          <ns1:pt x="785738" y="284493"/>
                          <ns1:pt x="783167" y="280458"/>
                          <ns1:pt x="781050" y="276225"/>
                        </ns1:cubicBezTo>
                        <ns1:cubicBezTo>
                          <ns1:pt x="786673" y="253734"/>
                          <ns1:pt x="779138" y="271151"/>
                          <ns1:pt x="800100" y="254000"/>
                        </ns1:cubicBezTo>
                        <ns1:cubicBezTo>
                          <ns1:pt x="829548" y="229906"/>
                          <ns1:pt x="807638" y="238787"/>
                          <ns1:pt x="828675" y="231775"/>
                        </ns1:cubicBezTo>
                        <ns1:cubicBezTo>
                          <ns1:pt x="835025" y="225425"/>
                          <ns1:pt x="843105" y="220426"/>
                          <ns1:pt x="847725" y="212725"/>
                        </ns1:cubicBezTo>
                        <ns1:cubicBezTo>
                          <ns1:pt x="850900" y="207433"/>
                          <ns1:pt x="853979" y="202083"/>
                          <ns1:pt x="857250" y="196850"/>
                        </ns1:cubicBezTo>
                        <ns1:cubicBezTo>
                          <ns1:pt x="859272" y="193614"/>
                          <ns1:pt x="861893" y="190738"/>
                          <ns1:pt x="863600" y="187325"/>
                        </ns1:cubicBezTo>
                        <ns1:cubicBezTo>
                          <ns1:pt x="865097" y="184332"/>
                          <ns1:pt x="865457" y="180876"/>
                          <ns1:pt x="866775" y="177800"/>
                        </ns1:cubicBezTo>
                        <ns1:cubicBezTo>
                          <ns1:pt x="868639" y="173450"/>
                          <ns1:pt x="871261" y="169450"/>
                          <ns1:pt x="873125" y="165100"/>
                        </ns1:cubicBezTo>
                        <ns1:cubicBezTo>
                          <ns1:pt x="874443" y="162024"/>
                          <ns1:pt x="874982" y="158651"/>
                          <ns1:pt x="876300" y="155575"/>
                        </ns1:cubicBezTo>
                        <ns1:cubicBezTo>
                          <ns1:pt x="878164" y="151225"/>
                          <ns1:pt x="880988" y="147307"/>
                          <ns1:pt x="882650" y="142875"/>
                        </ns1:cubicBezTo>
                        <ns1:cubicBezTo>
                          <ns1:pt x="884572" y="137751"/>
                          <ns1:pt x="888138" y="118611"/>
                          <ns1:pt x="889000" y="114300"/>
                        </ns1:cubicBezTo>
                        <ns1:cubicBezTo>
                          <ns1:pt x="887942" y="107950"/>
                          <ns1:pt x="886977" y="101584"/>
                          <ns1:pt x="885825" y="95250"/>
                        </ns1:cubicBezTo>
                        <ns1:cubicBezTo>
                          <ns1:pt x="883550" y="82737"/>
                          <ns1:pt x="882254" y="68528"/>
                          <ns1:pt x="869950" y="60325"/>
                        </ns1:cubicBezTo>
                        <ns1:cubicBezTo>
                          <ns1:pt x="866775" y="58208"/>
                          <ns1:pt x="863912" y="55525"/>
                          <ns1:pt x="860425" y="53975"/>
                        </ns1:cubicBezTo>
                        <ns1:cubicBezTo>
                          <ns1:pt x="854308" y="51257"/>
                          <ns1:pt x="847725" y="49742"/>
                          <ns1:pt x="841375" y="47625"/>
                        </ns1:cubicBezTo>
                        <ns1:cubicBezTo>
                          <ns1:pt x="834087" y="45196"/>
                          <ns1:pt x="821941" y="41354"/>
                          <ns1:pt x="815975" y="38100"/>
                        </ns1:cubicBezTo>
                        <ns1:cubicBezTo>
                          <ns1:pt x="809275" y="34446"/>
                          <ns1:pt x="804165" y="27813"/>
                          <ns1:pt x="796925" y="25400"/>
                        </ns1:cubicBezTo>
                        <ns1:cubicBezTo>
                          <ns1:pt x="793750" y="24342"/>
                          <ns1:pt x="790338" y="23828"/>
                          <ns1:pt x="787400" y="22225"/>
                        </ns1:cubicBezTo>
                        <ns1:cubicBezTo>
                          <ns1:pt x="782484" y="19544"/>
                          <ns1:pt x="763654" y="4490"/>
                          <ns1:pt x="752475" y="3175"/>
                        </ns1:cubicBezTo>
                        <ns1:cubicBezTo>
                          <ns1:pt x="737722" y="1439"/>
                          <ns1:pt x="722842" y="1058"/>
                          <ns1:pt x="708025" y="0"/>
                        </ns1:cubicBezTo>
                        <ns1:cubicBezTo>
                          <ns1:pt x="679378" y="7162"/>
                          <ns1:pt x="690904" y="3590"/>
                          <ns1:pt x="673100" y="9525"/>
                        </ns1:cubicBezTo>
                        <ns1:cubicBezTo>
                          <ns1:pt x="670983" y="12700"/>
                          <ns1:pt x="669233" y="16153"/>
                          <ns1:pt x="666750" y="19050"/>
                        </ns1:cubicBezTo>
                        <ns1:cubicBezTo>
                          <ns1:pt x="662854" y="23596"/>
                          <ns1:pt x="658839" y="28158"/>
                          <ns1:pt x="654050" y="31750"/>
                        </ns1:cubicBezTo>
                        <ns1:cubicBezTo>
                          <ns1:pt x="642205" y="40634"/>
                          <ns1:pt x="611193" y="46136"/>
                          <ns1:pt x="603250" y="47625"/>
                        </ns1:cubicBezTo>
                        <ns1:cubicBezTo>
                          <ns1:pt x="528220" y="61693"/>
                          <ns1:pt x="577775" y="53163"/>
                          <ns1:pt x="508000" y="63500"/>
                        </ns1:cubicBezTo>
                        <ns1:cubicBezTo>
                          <ns1:pt x="494230" y="65540"/>
                          <ns1:pt x="480597" y="68694"/>
                          <ns1:pt x="466725" y="69850"/>
                        </ns1:cubicBezTo>
                        <ns1:lnTo>
                          <ns1:pt x="428625" y="73025"/>
                        </ns1:lnTo>
                        <ns1:cubicBezTo>
                          <ns1:pt x="406400" y="71967"/>
                          <ns1:pt x="384123" y="71698"/>
                          <ns1:pt x="361950" y="69850"/>
                        </ns1:cubicBezTo>
                        <ns1:cubicBezTo>
                          <ns1:pt x="358615" y="69572"/>
                          <ns1:pt x="355038" y="68766"/>
                          <ns1:pt x="352425" y="66675"/>
                        </ns1:cubicBezTo>
                        <ns1:cubicBezTo>
                          <ns1:pt x="349445" y="64291"/>
                          <ns1:pt x="348773" y="59848"/>
                          <ns1:pt x="346075" y="57150"/>
                        </ns1:cubicBezTo>
                        <ns1:cubicBezTo>
                          <ns1:pt x="343377" y="54452"/>
                          <ns1:pt x="339725" y="52917"/>
                          <ns1:pt x="336550" y="50800"/>
                        </ns1:cubicBezTo>
                        <ns1:cubicBezTo>
                          <ns1:pt x="334433" y="47625"/>
                          <ns1:pt x="332898" y="43973"/>
                          <ns1:pt x="330200" y="41275"/>
                        </ns1:cubicBezTo>
                        <ns1:cubicBezTo>
                          <ns1:pt x="324045" y="35120"/>
                          <ns1:pt x="318897" y="34332"/>
                          <ns1:pt x="311150" y="31750"/>
                        </ns1:cubicBezTo>
                        <ns1:cubicBezTo>
                          <ns1:pt x="240965" y="35259"/>
                          <ns1:pt x="267756" y="28223"/>
                          <ns1:pt x="228600" y="41275"/>
                        </ns1:cubicBezTo>
                        <ns1:lnTo>
                          <ns1:pt x="200025" y="50800"/>
                        </ns1:lnTo>
                        <ns1:lnTo>
                          <ns1:pt x="190500" y="53975"/>
                        </ns1:lnTo>
                        <ns1:cubicBezTo>
                          <ns1:pt x="188383" y="57150"/>
                          <ns1:pt x="187130" y="61116"/>
                          <ns1:pt x="184150" y="63500"/>
                        </ns1:cubicBezTo>
                        <ns1:cubicBezTo>
                          <ns1:pt x="181537" y="65591"/>
                          <ns1:pt x="177618" y="65178"/>
                          <ns1:pt x="174625" y="66675"/>
                        </ns1:cubicBezTo>
                        <ns1:cubicBezTo>
                          <ns1:pt x="152699" y="77638"/>
                          <ns1:pt x="178831" y="69592"/>
                          <ns1:pt x="152400" y="76200"/>
                        </ns1:cubicBezTo>
                        <ns1:cubicBezTo>
                          <ns1:pt x="143477" y="75389"/>
                          <ns1:pt x="120166" y="75958"/>
                          <ns1:pt x="107950" y="69850"/>
                        </ns1:cubicBezTo>
                        <ns1:cubicBezTo>
                          <ns1:pt x="106611" y="69181"/>
                          <ns1:pt x="129117" y="64558"/>
                          <ns1:pt x="133350" y="63500"/>
                        </ns1:cubicBezTo>
                        <ns1:close/>
                      </ns1:path>
                    </ns1:pathLst>
                  </ns1:custGeom>
                  <ns1:solidFill>
                    <ns1:schemeClr val="bg2">
                      <ns1:lumMod val="75000"/>
                    </ns1:schemeClr>
                  </ns1:solidFill>
                  <ns1:ln>
                    <ns1:solidFill>
                      <ns1:srgbClr val="e7e6e6">
                        <ns1:lumMod val="25000"/>
                      </ns1:srgbClr>
                    </ns1:solidFill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pic>
              <ns0:nvPicPr>
                <ns0:cNvPr id="356" name="Imagen 153" descr=""/>
                <ns0:cNvPicPr/>
                <ns0:nvPr/>
              </ns0:nvPicPr>
              <ns0:blipFill>
                <ns1:blip ns2:embed="rId3"/>
                <ns1:srcRect l="4167" t="1541" r="9901" b="913"/>
                <ns1:stretch/>
              </ns0:blipFill>
              <ns0:spPr>
                <ns1:xfrm rot="20028000">
                  <ns1:off x="6628680" y="1280880"/>
                  <ns1:ext cx="400680" cy="7887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57" name="Imagen 154" descr=""/>
                <ns0:cNvPicPr/>
                <ns0:nvPr/>
              </ns0:nvPicPr>
              <ns0:blipFill>
                <ns1:blip ns2:embed="rId4"/>
                <ns1:stretch/>
              </ns0:blipFill>
              <ns0:spPr>
                <ns1:xfrm rot="8577000">
                  <ns1:off x="7720200" y="1997280"/>
                  <ns1:ext cx="370440" cy="17604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58" name="Imagen 155" descr=""/>
                <ns0:cNvPicPr/>
                <ns0:nvPr/>
              </ns0:nvPicPr>
              <ns0:blipFill>
                <ns1:blip ns2:embed="rId5"/>
                <ns1:stretch/>
              </ns0:blipFill>
              <ns0:spPr>
                <ns1:xfrm rot="19942800">
                  <ns1:off x="6633000" y="2422800"/>
                  <ns1:ext cx="388080" cy="18432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sp>
              <ns0:nvSpPr>
                <ns0:cNvPr id="359" name="Rectángulo 17"/>
                <ns0:cNvSpPr/>
                <ns0:nvPr/>
              </ns0:nvSpPr>
              <ns0:spPr>
                <ns1:xfrm rot="1341600">
                  <ns1:off x="6634440" y="3743280"/>
                  <ns1:ext cx="1814400" cy="329040"/>
                </ns1:xfrm>
                <ns1:custGeom>
                  <ns1:avLst/>
                  <ns1:gdLst>
                    <ns1:gd name="textAreaLeft" fmla="*/ 0 w 1814400"/>
                    <ns1:gd name="textAreaRight" fmla="*/ 1814760 w 1814400"/>
                    <ns1:gd name="textAreaTop" fmla="*/ 0 h 329040"/>
                    <ns1:gd name="textAreaBottom" fmla="*/ 329400 h 329040"/>
                    <ns1:gd name="GluePoint1X" fmla="*/ 0 w 985325"/>
                    <ns1:gd name="GluePoint1Y" fmla="*/ 6717 h 248201"/>
                    <ns1:gd name="GluePoint2X" fmla="*/ 985325 w 985325"/>
                    <ns1:gd name="GluePoint2Y" fmla="*/ 0 h 248201"/>
                    <ns1:gd name="GluePoint3X" fmla="*/ 934160 w 985325"/>
                    <ns1:gd name="GluePoint3Y" fmla="*/ 248201 h 248201"/>
                    <ns1:gd name="GluePoint4X" fmla="*/ 20762 w 985325"/>
                    <ns1:gd name="GluePoint4Y" fmla="*/ 248201 h 248201"/>
                    <ns1:gd name="GluePoint5X" fmla="*/ 0 w 985325"/>
                    <ns1:gd name="GluePoint5Y" fmla="*/ 6717 h 248201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</ns1:cxnLst>
                  <ns1:rect l="textAreaLeft" t="textAreaTop" r="textAreaRight" b="textAreaBottom"/>
                  <ns1:pathLst>
                    <ns1:path w="985325" h="248201">
                      <ns1:moveTo>
                        <ns1:pt x="0" y="6717"/>
                      </ns1:moveTo>
                      <ns1:lnTo>
                        <ns1:pt x="985325" y="0"/>
                      </ns1:lnTo>
                      <ns1:lnTo>
                        <ns1:pt x="934160" y="248201"/>
                      </ns1:lnTo>
                      <ns1:lnTo>
                        <ns1:pt x="20762" y="248201"/>
                      </ns1:lnTo>
                      <ns1:lnTo>
                        <ns1:pt x="0" y="6717"/>
                      </ns1:lnTo>
                      <ns1:close/>
                    </ns1:path>
                  </ns1:pathLst>
                </ns1:custGeom>
                <ns1:pattFill prst="wdUpDiag">
                  <ns1:fgClr>
                    <ns1:srgbClr val="008000"/>
                  </ns1:fgClr>
                  <ns1:bgClr>
                    <ns1:srgbClr val="ccffcc"/>
                  </ns1:bgClr>
                </ns1:pattFill>
                <ns1:ln>
                  <ns1:solidFill>
                    <ns1:srgbClr val="ccffcc"/>
                  </ns1:solidFill>
                  <ns1:prstDash val="sysDash"/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60" name="Imagen 157" descr=""/>
                <ns0:cNvPicPr/>
                <ns0:nvPr/>
              </ns0:nvPicPr>
              <ns0:blipFill>
                <ns1:blip ns2:embed="rId6">
                  <ns1:extLst>
                    <ns1:ext uri="{BEBA8EAE-BF5A-486C-A8C5-ECC9F3942E4B}">
                      <ns3:imgProps>
                        <ns3:imgLayer ns2:embed="rId7">
                          <ns3:imgEffect>
                            <ns3:saturation sat="400000"/>
                          </ns3:imgEffect>
                        </ns3:imgLayer>
                      </ns3:imgProps>
                    </ns1:ext>
                  </ns1:extLst>
                </ns1:blip>
                <ns1:stretch/>
              </ns0:blipFill>
              <ns0:spPr>
                <ns1:xfrm>
                  <ns1:off x="7072920" y="3501000"/>
                  <ns1:ext cx="680400" cy="56160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1" name="Imagen 158" descr=""/>
                <ns0:cNvPicPr/>
                <ns0:nvPr/>
              </ns0:nvPicPr>
              <ns0:blipFill>
                <ns1:blip ns2:embed="rId8">
                  <ns1:extLst>
                    <ns1:ext uri="{BEBA8EAE-BF5A-486C-A8C5-ECC9F3942E4B}">
                      <ns3:imgProps>
                        <ns3:imgLayer ns2:embed="rId9">
                          <ns3:imgEffect>
                            <ns3:saturation sat="400000"/>
                          </ns3:imgEffect>
                        </ns3:imgLayer>
                      </ns3:imgProps>
                    </ns1:ext>
                  </ns1:extLst>
                </ns1:blip>
                <ns1:stretch/>
              </ns0:blipFill>
              <ns0:spPr>
                <ns1:xfrm>
                  <ns1:off x="7904880" y="3990600"/>
                  <ns1:ext cx="680400" cy="56160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2" name="Imagen 159" descr=""/>
                <ns0:cNvPicPr/>
                <ns0:nvPr/>
              </ns0:nvPicPr>
              <ns0:blipFill>
                <ns1:blip ns2:embed="rId10"/>
                <ns1:srcRect l="47885" t="2727" r="0" b="50013"/>
                <ns1:stretch/>
              </ns0:blipFill>
              <ns0:spPr>
                <ns1:xfrm>
                  <ns1:off x="8166960" y="4483080"/>
                  <ns1:ext cx="31680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3" name="Imagen 160" descr=""/>
                <ns0:cNvPicPr/>
                <ns0:nvPr/>
              </ns0:nvPicPr>
              <ns0:blipFill>
                <ns1:blip ns2:embed="rId11"/>
                <ns1:srcRect l="47885" t="2727" r="0" b="50013"/>
                <ns1:stretch/>
              </ns0:blipFill>
              <ns0:spPr>
                <ns1:xfrm>
                  <ns1:off x="8148960" y="4730040"/>
                  <ns1:ext cx="31680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4" name="Imagen 161" descr=""/>
                <ns0:cNvPicPr/>
                <ns0:nvPr/>
              </ns0:nvPicPr>
              <ns0:blipFill>
                <ns1:blip ns2:embed="rId12"/>
                <ns1:srcRect l="47885" t="2727" r="0" b="50013"/>
                <ns1:stretch/>
              </ns0:blipFill>
              <ns0:spPr>
                <ns1:xfrm>
                  <ns1:off x="8089200" y="4995360"/>
                  <ns1:ext cx="31680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5" name="Imagen 162" descr=""/>
                <ns0:cNvPicPr/>
                <ns0:nvPr/>
              </ns0:nvPicPr>
              <ns0:blipFill>
                <ns1:blip ns2:embed="rId13"/>
                <ns1:srcRect l="47885" t="2727" r="0" b="50013"/>
                <ns1:stretch/>
              </ns0:blipFill>
              <ns0:spPr>
                <ns1:xfrm>
                  <ns1:off x="7940880" y="5198400"/>
                  <ns1:ext cx="31680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6" name="Imagen 163" descr=""/>
                <ns0:cNvPicPr/>
                <ns0:nvPr/>
              </ns0:nvPicPr>
              <ns0:blipFill>
                <ns1:blip ns2:embed="rId14"/>
                <ns1:srcRect l="47885" t="2727" r="0" b="50013"/>
                <ns1:stretch/>
              </ns0:blipFill>
              <ns0:spPr>
                <ns1:xfrm>
                  <ns1:off x="7831800" y="5447880"/>
                  <ns1:ext cx="31680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7" name="Imagen 164" descr=""/>
                <ns0:cNvPicPr/>
                <ns0:nvPr/>
              </ns0:nvPicPr>
              <ns0:blipFill>
                <ns1:blip ns2:embed="rId15"/>
                <ns1:srcRect l="47885" t="2727" r="0" b="50013"/>
                <ns1:stretch/>
              </ns0:blipFill>
              <ns0:spPr>
                <ns1:xfrm>
                  <ns1:off x="7569720" y="552708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8" name="Imagen 165" descr=""/>
                <ns0:cNvPicPr/>
                <ns0:nvPr/>
              </ns0:nvPicPr>
              <ns0:blipFill>
                <ns1:blip ns2:embed="rId16"/>
                <ns1:srcRect l="47885" t="2727" r="0" b="50013"/>
                <ns1:stretch/>
              </ns0:blipFill>
              <ns0:spPr>
                <ns1:xfrm>
                  <ns1:off x="7335000" y="558072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69" name="Imagen 166" descr=""/>
                <ns0:cNvPicPr/>
                <ns0:nvPr/>
              </ns0:nvPicPr>
              <ns0:blipFill>
                <ns1:blip ns2:embed="rId17"/>
                <ns1:srcRect l="47885" t="2727" r="0" b="50013"/>
                <ns1:stretch/>
              </ns0:blipFill>
              <ns0:spPr>
                <ns1:xfrm>
                  <ns1:off x="7085520" y="557820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0" name="Imagen 167" descr=""/>
                <ns0:cNvPicPr/>
                <ns0:nvPr/>
              </ns0:nvPicPr>
              <ns0:blipFill>
                <ns1:blip ns2:embed="rId18"/>
                <ns1:srcRect l="47885" t="2727" r="0" b="50013"/>
                <ns1:stretch/>
              </ns0:blipFill>
              <ns0:spPr>
                <ns1:xfrm>
                  <ns1:off x="6836400" y="554040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1" name="Imagen 168" descr=""/>
                <ns0:cNvPicPr/>
                <ns0:nvPr/>
              </ns0:nvPicPr>
              <ns0:blipFill>
                <ns1:blip ns2:embed="rId19"/>
                <ns1:srcRect l="47885" t="2727" r="0" b="50013"/>
                <ns1:stretch/>
              </ns0:blipFill>
              <ns0:spPr>
                <ns1:xfrm>
                  <ns1:off x="6583680" y="551376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2" name="Imagen 169" descr=""/>
                <ns0:cNvPicPr/>
                <ns0:nvPr/>
              </ns0:nvPicPr>
              <ns0:blipFill>
                <ns1:blip ns2:embed="rId20"/>
                <ns1:srcRect l="47885" t="2727" r="0" b="50013"/>
                <ns1:stretch/>
              </ns0:blipFill>
              <ns0:spPr>
                <ns1:xfrm>
                  <ns1:off x="6330960" y="551376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3" name="Imagen 170" descr=""/>
                <ns0:cNvPicPr/>
                <ns0:nvPr/>
              </ns0:nvPicPr>
              <ns0:blipFill>
                <ns1:blip ns2:embed="rId21"/>
                <ns1:srcRect l="47885" t="2727" r="0" b="50013"/>
                <ns1:stretch/>
              </ns0:blipFill>
              <ns0:spPr>
                <ns1:xfrm>
                  <ns1:off x="6104160" y="5481720"/>
                  <ns1:ext cx="349920" cy="381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sp>
              <ns0:nvSpPr>
                <ns0:cNvPr id="374" name="Rectángulo 17"/>
                <ns0:cNvSpPr/>
                <ns0:nvPr/>
              </ns0:nvSpPr>
              <ns0:spPr>
                <ns1:xfrm rot="5400000">
                  <ns1:off x="3498840" y="4200840"/>
                  <ns1:ext cx="1901160" cy="345240"/>
                </ns1:xfrm>
                <ns1:custGeom>
                  <ns1:avLst/>
                  <ns1:gdLst>
                    <ns1:gd name="textAreaLeft" fmla="*/ 0 w 1901160"/>
                    <ns1:gd name="textAreaRight" fmla="*/ 1901520 w 1901160"/>
                    <ns1:gd name="textAreaTop" fmla="*/ 0 h 345240"/>
                    <ns1:gd name="textAreaBottom" fmla="*/ 345600 h 345240"/>
                    <ns1:gd name="GluePoint1X" fmla="*/ 0 w 1052423"/>
                    <ns1:gd name="GluePoint1Y" fmla="*/ 6718 h 260514"/>
                    <ns1:gd name="GluePoint2X" fmla="*/ 1032185 w 1052423"/>
                    <ns1:gd name="GluePoint2Y" fmla="*/ 0 h 260514"/>
                    <ns1:gd name="GluePoint3X" fmla="*/ 1052423 w 1052423"/>
                    <ns1:gd name="GluePoint3Y" fmla="*/ 254358 h 260514"/>
                    <ns1:gd name="GluePoint4X" fmla="*/ 78778 w 1052423"/>
                    <ns1:gd name="GluePoint4Y" fmla="*/ 260514 h 260514"/>
                    <ns1:gd name="GluePoint5X" fmla="*/ 0 w 1052423"/>
                    <ns1:gd name="GluePoint5Y" fmla="*/ 6718 h 260514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</ns1:cxnLst>
                  <ns1:rect l="textAreaLeft" t="textAreaTop" r="textAreaRight" b="textAreaBottom"/>
                  <ns1:pathLst>
                    <ns1:path w="1052423" h="260514">
                      <ns1:moveTo>
                        <ns1:pt x="0" y="6718"/>
                      </ns1:moveTo>
                      <ns1:lnTo>
                        <ns1:pt x="1032185" y="0"/>
                      </ns1:lnTo>
                      <ns1:lnTo>
                        <ns1:pt x="1052423" y="254358"/>
                      </ns1:lnTo>
                      <ns1:lnTo>
                        <ns1:pt x="78778" y="260514"/>
                      </ns1:lnTo>
                      <ns1:lnTo>
                        <ns1:pt x="0" y="6718"/>
                      </ns1:lnTo>
                      <ns1:close/>
                    </ns1:path>
                  </ns1:pathLst>
                </ns1:custGeom>
                <ns1:pattFill prst="wdUpDiag">
                  <ns1:fgClr>
                    <ns1:srgbClr val="008000"/>
                  </ns1:fgClr>
                  <ns1:bgClr>
                    <ns1:srgbClr val="ccffcc"/>
                  </ns1:bgClr>
                </ns1:pattFill>
                <ns1:ln>
                  <ns1:solidFill>
                    <ns1:srgbClr val="ccffcc"/>
                  </ns1:solidFill>
                  <ns1:prstDash val="sysDash"/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75" name="Imagen 172" descr=""/>
                <ns0:cNvPicPr/>
                <ns0:nvPr/>
              </ns0:nvPicPr>
              <ns0:blipFill>
                <ns1:blip ns2:embed="rId22"/>
                <ns1:srcRect l="47885" t="2727" r="0" b="50013"/>
                <ns1:stretch/>
              </ns0:blipFill>
              <ns0:spPr>
                <ns1:xfrm>
                  <ns1:off x="4118040" y="3578760"/>
                  <ns1:ext cx="504000" cy="606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6" name="Imagen 173" descr=""/>
                <ns0:cNvPicPr/>
                <ns0:nvPr/>
              </ns0:nvPicPr>
              <ns0:blipFill>
                <ns1:blip ns2:embed="rId23">
                  <ns1:extLst>
                    <ns1:ext uri="{BEBA8EAE-BF5A-486C-A8C5-ECC9F3942E4B}">
                      <ns3:imgProps>
                        <ns3:imgLayer ns2:embed="rId24">
                          <ns3:imgEffect>
                            <ns3:saturation sat="400000"/>
                          </ns3:imgEffect>
                        </ns3:imgLayer>
                      </ns3:imgProps>
                    </ns1:ext>
                  </ns1:extLst>
                </ns1:blip>
                <ns1:stretch/>
              </ns0:blipFill>
              <ns0:spPr>
                <ns1:xfrm>
                  <ns1:off x="4311720" y="3333240"/>
                  <ns1:ext cx="338400" cy="2793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7" name="Imagen 174" descr=""/>
                <ns0:cNvPicPr/>
                <ns0:nvPr/>
              </ns0:nvPicPr>
              <ns0:blipFill>
                <ns1:blip ns2:embed="rId25"/>
                <ns1:srcRect l="47885" t="2727" r="0" b="50013"/>
                <ns1:stretch/>
              </ns0:blipFill>
              <ns0:spPr>
                <ns1:xfrm>
                  <ns1:off x="4274280" y="4186080"/>
                  <ns1:ext cx="375840" cy="45288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8" name="Imagen 175" descr=""/>
                <ns0:cNvPicPr/>
                <ns0:nvPr/>
              </ns0:nvPicPr>
              <ns0:blipFill>
                <ns1:blip ns2:embed="rId26"/>
                <ns1:srcRect l="47885" t="2727" r="0" b="50013"/>
                <ns1:stretch/>
              </ns0:blipFill>
              <ns0:spPr>
                <ns1:xfrm>
                  <ns1:off x="3880800" y="4122720"/>
                  <ns1:ext cx="504000" cy="6069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79" name="Imagen 176" descr=""/>
                <ns0:cNvPicPr/>
                <ns0:nvPr/>
              </ns0:nvPicPr>
              <ns0:blipFill>
                <ns1:blip ns2:embed="rId27">
                  <ns1:extLst>
                    <ns1:ext uri="{BEBA8EAE-BF5A-486C-A8C5-ECC9F3942E4B}">
                      <ns3:imgProps>
                        <ns3:imgLayer ns2:embed="rId24">
                          <ns3:imgEffect>
                            <ns3:saturation sat="400000"/>
                          </ns3:imgEffect>
                        </ns3:imgLayer>
                      </ns3:imgProps>
                    </ns1:ext>
                  </ns1:extLst>
                </ns1:blip>
                <ns1:stretch/>
              </ns0:blipFill>
              <ns0:spPr>
                <ns1:xfrm>
                  <ns1:off x="4118040" y="4754880"/>
                  <ns1:ext cx="432360" cy="3567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80" name="Imagen 177" descr=""/>
                <ns0:cNvPicPr/>
                <ns0:nvPr/>
              </ns0:nvPicPr>
              <ns0:blipFill>
                <ns1:blip ns2:embed="rId28"/>
                <ns1:stretch/>
              </ns0:blipFill>
              <ns0:spPr>
                <ns1:xfrm>
                  <ns1:off x="5885280" y="4168080"/>
                  <ns1:ext cx="456480" cy="21708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81" name="Imagen 178" descr=""/>
                <ns0:cNvPicPr/>
                <ns0:nvPr/>
              </ns0:nvPicPr>
              <ns0:blipFill>
                <ns1:blip ns2:embed="rId29"/>
                <ns1:stretch/>
              </ns0:blipFill>
              <ns0:spPr>
                <ns1:xfrm rot="16518000">
                  <ns1:off x="4522680" y="3803760"/>
                  <ns1:ext cx="456480" cy="21708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82" name="Imagen 179" descr=""/>
                <ns0:cNvPicPr/>
                <ns0:nvPr/>
              </ns0:nvPicPr>
              <ns0:blipFill>
                <ns1:blip ns2:embed="rId30"/>
                <ns1:srcRect l="4167" t="1541" r="9901" b="913"/>
                <ns1:stretch/>
              </ns0:blipFill>
              <ns0:spPr>
                <ns1:xfrm rot="15961200">
                  <ns1:off x="6047640" y="1982880"/>
                  <ns1:ext cx="400680" cy="7887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383" name="Picture 2" descr=""/>
                <ns0:cNvPicPr/>
                <ns0:nvPr/>
              </ns0:nvPicPr>
              <ns0:blipFill>
                <ns1:blip ns2:embed="rId31"/>
                <ns1:srcRect l="25591" t="21480" r="23097" b="11191"/>
                <ns1:stretch/>
              </ns0:blipFill>
              <ns0:spPr>
                <ns1:xfrm>
                  <ns1:off x="5633640" y="3544920"/>
                  <ns1:ext cx="140040" cy="13572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sp>
              <ns0:nvSpPr>
                <ns0:cNvPr id="384" name="Rectángulo 181"/>
                <ns0:cNvSpPr/>
                <ns0:nvPr/>
              </ns0:nvSpPr>
              <ns0:spPr>
                <ns1:xfrm rot="5400000">
                  <ns1:off x="3025440" y="4998240"/>
                  <ns1:ext cx="281880" cy="93960"/>
                </ns1:xfrm>
                <ns1:prstGeom prst="rect">
                  <ns1:avLst/>
                </ns1:prstGeom>
                <ns1:solidFill>
                  <ns1:srgbClr val="595959"/>
                </ns1:solidFill>
                <ns1:ln>
                  <ns1:solidFill>
                    <ns1:srgbClr val="0000ff"/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85" name="Recortar rectángulo de esquina del mismo lado 182"/>
                <ns0:cNvSpPr/>
                <ns0:nvPr/>
              </ns0:nvSpPr>
              <ns0:spPr>
                <ns1:xfrm rot="10800000">
                  <ns1:off x="2725200" y="4690080"/>
                  <ns1:ext cx="93960" cy="281880"/>
                </ns1:xfrm>
                <ns1:prstGeom prst="snip2SameRect">
                  <ns1:avLst>
                    <ns1:gd name="adj1" fmla="val 23768"/>
                    <ns1:gd name="adj2" fmla="val 0"/>
                  </ns1:avLst>
                </ns1:prstGeom>
                <ns1:solidFill>
                  <ns1:srgbClr val="ff0000"/>
                </ns1:solidFill>
                <ns1:ln>
                  <ns1:solidFill>
                    <ns1:srgbClr val="000000"/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86" name="Imagen 183" descr=""/>
                <ns0:cNvPicPr/>
                <ns0:nvPr/>
              </ns0:nvPicPr>
              <ns0:blipFill>
                <ns1:blip ns2:embed="rId32"/>
                <ns1:stretch/>
              </ns0:blipFill>
              <ns0:spPr>
                <ns1:xfrm rot="5400000">
                  <ns1:off x="2222640" y="5262480"/>
                  <ns1:ext cx="361800" cy="10512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sp>
              <ns0:nvSpPr>
                <ns0:cNvPr id="387" name="Rectángulo 184"/>
                <ns0:cNvSpPr/>
                <ns0:nvPr/>
              </ns0:nvSpPr>
              <ns0:spPr>
                <ns1:xfrm rot="5400000">
                  <ns1:off x="3145680" y="4994640"/>
                  <ns1:ext cx="281880" cy="93960"/>
                </ns1:xfrm>
                <ns1:prstGeom prst="rect">
                  <ns1:avLst/>
                </ns1:prstGeom>
                <ns1:solidFill>
                  <ns1:srgbClr val="595959"/>
                </ns1:solidFill>
                <ns1:ln>
                  <ns1:solidFill>
                    <ns1:srgbClr val="0000ff"/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sp>
              <ns0:nvSpPr>
                <ns0:cNvPr id="388" name="Bisel 185"/>
                <ns0:cNvSpPr/>
                <ns0:nvPr/>
              </ns0:nvSpPr>
              <ns0:spPr>
                <ns1:xfrm rot="10800000">
                  <ns1:off x="3056400" y="4372200"/>
                  <ns1:ext cx="456120" cy="188280"/>
                </ns1:xfrm>
                <ns1:prstGeom prst="bevel">
                  <ns1:avLst>
                    <ns1:gd name="adj" fmla="val 17825"/>
                  </ns1:avLst>
                </ns1:prstGeom>
                <ns1:solidFill>
                  <ns1:schemeClr val="tx1">
                    <ns1:lumMod val="75000"/>
                    <ns1:lumOff val="25000"/>
                  </ns1:schemeClr>
                </ns1:solidFill>
                <ns1:ln>
                  <ns1:solidFill>
                    <ns1:srgbClr val="e7e6e6">
                      <ns1:lumMod val="75000"/>
                    </ns1:srgbClr>
                  </ns1:solidFill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89" name="Imagen 186" descr=""/>
                <ns0:cNvPicPr/>
                <ns0:nvPr/>
              </ns0:nvPicPr>
              <ns0:blipFill>
                <ns1:blip ns2:embed="rId33"/>
                <ns1:stretch/>
              </ns0:blipFill>
              <ns0:spPr>
                <ns1:xfrm rot="5400000">
                  <ns1:off x="3210480" y="4643280"/>
                  <ns1:ext cx="140760" cy="10512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sp>
              <ns0:nvSpPr>
                <ns0:cNvPr id="390" name="Rectángulo 17"/>
                <ns0:cNvSpPr/>
                <ns0:nvPr/>
              </ns0:nvSpPr>
              <ns0:spPr>
                <ns1:xfrm>
                  <ns1:off x="3200400" y="4775040"/>
                  <ns1:ext cx="161280" cy="102600"/>
                </ns1:xfrm>
                <ns1:custGeom>
                  <ns1:avLst/>
                  <ns1:gdLst>
                    <ns1:gd name="textAreaLeft" fmla="*/ 0 w 161280"/>
                    <ns1:gd name="textAreaRight" fmla="*/ 161640 w 161280"/>
                    <ns1:gd name="textAreaTop" fmla="*/ 0 h 102600"/>
                    <ns1:gd name="textAreaBottom" fmla="*/ 102960 h 102600"/>
                    <ns1:gd name="GluePoint1X" fmla="*/ 63500 w 913398"/>
                    <ns1:gd name="GluePoint1Y" fmla="*/ 0 h 238125"/>
                    <ns1:gd name="GluePoint2X" fmla="*/ 865773 w 913398"/>
                    <ns1:gd name="GluePoint2Y" fmla="*/ 0 h 238125"/>
                    <ns1:gd name="GluePoint3X" fmla="*/ 913398 w 913398"/>
                    <ns1:gd name="GluePoint3Y" fmla="*/ 238125 h 238125"/>
                    <ns1:gd name="GluePoint4X" fmla="*/ 0 w 913398"/>
                    <ns1:gd name="GluePoint4Y" fmla="*/ 238125 h 238125"/>
                    <ns1:gd name="GluePoint5X" fmla="*/ 63500 w 913398"/>
                    <ns1:gd name="GluePoint5Y" fmla="*/ 0 h 238125"/>
                  </ns1:gdLst>
                  <ns1:ahLst/>
                  <ns1:cxnLst>
                    <ns1:cxn ang="0">
                      <ns1:pos x="GluePoint1X" y="GluePoint1Y"/>
                    </ns1:cxn>
                    <ns1:cxn ang="0">
                      <ns1:pos x="GluePoint2X" y="GluePoint2Y"/>
                    </ns1:cxn>
                    <ns1:cxn ang="0">
                      <ns1:pos x="GluePoint3X" y="GluePoint3Y"/>
                    </ns1:cxn>
                    <ns1:cxn ang="0">
                      <ns1:pos x="GluePoint4X" y="GluePoint4Y"/>
                    </ns1:cxn>
                    <ns1:cxn ang="0">
                      <ns1:pos x="GluePoint5X" y="GluePoint5Y"/>
                    </ns1:cxn>
                  </ns1:cxnLst>
                  <ns1:rect l="textAreaLeft" t="textAreaTop" r="textAreaRight" b="textAreaBottom"/>
                  <ns1:pathLst>
                    <ns1:path w="913398" h="238125">
                      <ns1:moveTo>
                        <ns1:pt x="63500" y="0"/>
                      </ns1:moveTo>
                      <ns1:lnTo>
                        <ns1:pt x="865773" y="0"/>
                      </ns1:lnTo>
                      <ns1:lnTo>
                        <ns1:pt x="913398" y="238125"/>
                      </ns1:lnTo>
                      <ns1:lnTo>
                        <ns1:pt x="0" y="238125"/>
                      </ns1:lnTo>
                      <ns1:lnTo>
                        <ns1:pt x="63500" y="0"/>
                      </ns1:lnTo>
                      <ns1:close/>
                    </ns1:path>
                  </ns1:pathLst>
                </ns1:custGeom>
                <ns1:pattFill prst="ltUpDiag">
                  <ns1:fgClr>
                    <ns1:srgbClr val="bfbfbf"/>
                  </ns1:fgClr>
                  <ns1:bgClr>
                    <ns1:srgbClr val="adb9ca"/>
                  </ns1:bgClr>
                </ns1:pattFill>
                <ns1:ln>
                  <ns1:solidFill>
                    <ns1:srgbClr val="000000">
                      <ns1:lumMod val="75000"/>
                      <ns1:lumOff val="25000"/>
                    </ns1:srgbClr>
                  </ns1:solidFill>
                  <ns1:prstDash val="sysDash"/>
                </ns1:ln>
              </ns0:spPr>
              <ns0:style>
                <ns1:lnRef idx="1">
                  <ns1:schemeClr val="accent1"/>
                </ns1:lnRef>
                <ns1:fillRef idx="3">
                  <ns1:schemeClr val="accent1"/>
                </ns1:fillRef>
                <ns1:effectRef idx="2">
                  <ns1:schemeClr val="accent1"/>
                </ns1:effectRef>
                <ns1:fontRef idx="minor"/>
              </ns0:style>
              <ns0:txBody>
                <ns1:bodyPr lIns="90000" rIns="90000" tIns="45000" bIns="45000" anchor="ctr">
                  <ns1:noAutofit/>
                </ns1:bodyPr>
                <ns1:p>
                  <ns1:pPr algn="ctr" defTabSz="914400">
                    <ns1:lnSpc>
                      <ns1:spcPct val="100000"/>
                    </ns1:lnSpc>
                  </ns1:pPr>
                  <ns1:endParaRPr b="0" lang="es-CO" sz="1800" strike="noStrike" u="none">
                    <ns1:solidFill>
                      <ns1:schemeClr val="lt1"/>
                    </ns1:solidFill>
                    <ns1:effectLst/>
                    <ns1:uFillTx/>
                    <ns1:latin typeface="Calibri"/>
                  </ns1:endParaRPr>
                </ns1:p>
              </ns0:txBody>
            </ns0:sp>
            <ns0:pic>
              <ns0:nvPicPr>
                <ns0:cNvPr id="391" name="Imagen 188" descr=""/>
                <ns0:cNvPicPr/>
                <ns0:nvPr/>
              </ns0:nvPicPr>
              <ns0:blipFill>
                <ns1:blip ns2:embed="rId34"/>
                <ns1:stretch/>
              </ns0:blipFill>
              <ns0:spPr>
                <ns1:xfrm>
                  <ns1:off x="2948760" y="4610520"/>
                  <ns1:ext cx="240840" cy="10512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grpSp>
              <ns0:nvGrpSpPr>
                <ns0:cNvPr id="392" name="Agrupar 583"/>
                <ns0:cNvGrpSpPr/>
                <ns0:nvPr/>
              </ns0:nvGrpSpPr>
              <ns0:grpSpPr>
                <ns1:xfrm>
                  <ns1:off x="6641280" y="3790080"/>
                  <ns1:ext cx="604800" cy="427320"/>
                  <ns1:chOff x="6641280" y="3790080"/>
                  <ns1:chExt cx="604800" cy="427320"/>
                </ns1:xfrm>
              </ns0:grpSpPr>
              <ns0:grpSp>
                <ns0:nvGrpSpPr>
                  <ns0:cNvPr id="393" name="Agrupar 580"/>
                  <ns0:cNvGrpSpPr/>
                  <ns0:nvPr/>
                </ns0:nvGrpSpPr>
                <ns0:grpSpPr>
                  <ns1:xfrm>
                    <ns1:off x="6641280" y="3790080"/>
                    <ns1:ext cx="313920" cy="305280"/>
                    <ns1:chOff x="6641280" y="3790080"/>
                    <ns1:chExt cx="313920" cy="305280"/>
                  </ns1:xfrm>
                </ns0:grpSpPr>
                <ns0:sp>
                  <ns0:nvSpPr>
                    <ns0:cNvPr id="394" name="Rectángulo 208"/>
                    <ns0:cNvSpPr/>
                    <ns0:nvPr/>
                  </ns0:nvSpPr>
                  <ns0:spPr>
                    <ns1:xfrm rot="17566200">
                      <ns1:off x="6693480" y="3834360"/>
                      <ns1:ext cx="236520" cy="210960"/>
                    </ns1:xfrm>
                    <ns1:prstGeom prst="rect">
                      <ns1:avLst/>
                    </ns1:prstGeom>
                    <ns1:noFill/>
                    <ns1:ln>
                      <ns1:solidFill>
                        <ns1:srgbClr val="000000"/>
                      </ns1:solidFill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0:txBody>
                </ns0:sp>
                <ns0:pic>
                  <ns0:nvPicPr>
                    <ns0:cNvPr id="395" name="115 Imagen" descr="BATH067.WMF"/>
                    <ns0:cNvPicPr/>
                    <ns0:nvPr/>
                  </ns0:nvPicPr>
                  <ns0:blipFill>
                    <ns1:blip ns2:embed="rId35"/>
                    <ns1:stretch/>
                  </ns0:blipFill>
                  <ns0:spPr>
                    <ns1:xfrm rot="1366200">
                      <ns1:off x="6648480" y="4025520"/>
                      <ns1:ext cx="88200" cy="5472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  <ns0:pic>
                  <ns0:nvPicPr>
                    <ns0:cNvPr id="396" name="113 Imagen" descr="BATH078.WMF"/>
                    <ns0:cNvPicPr/>
                    <ns0:nvPr/>
                  </ns0:nvPicPr>
                  <ns0:blipFill>
                    <ns1:blip ns2:embed="rId36"/>
                    <ns1:stretch/>
                  </ns0:blipFill>
                  <ns0:spPr>
                    <ns1:xfrm rot="12166200">
                      <ns1:off x="6806880" y="3838320"/>
                      <ns1:ext cx="72000" cy="10584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  <ns0:pic>
                  <ns0:nvPicPr>
                    <ns0:cNvPr id="397" name="795 Imagen" descr="PLAN001.WMF"/>
                    <ns0:cNvPicPr/>
                    <ns0:nvPr/>
                  </ns0:nvPicPr>
                  <ns0:blipFill>
                    <ns1:blip ns2:embed="rId37"/>
                    <ns1:stretch/>
                  </ns0:blipFill>
                  <ns0:spPr>
                    <ns1:xfrm rot="1366200">
                      <ns1:off x="6760440" y="3945600"/>
                      <ns1:ext cx="129600" cy="12924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</ns0:grpSp>
              <ns0:grpSp>
                <ns0:nvGrpSpPr>
                  <ns0:cNvPr id="398" name="Agrupar 1967"/>
                  <ns0:cNvGrpSpPr/>
                  <ns0:nvPr/>
                </ns0:nvGrpSpPr>
                <ns0:grpSpPr>
                  <ns1:xfrm>
                    <ns1:off x="6863040" y="3872160"/>
                    <ns1:ext cx="183600" cy="262080"/>
                    <ns1:chOff x="6863040" y="3872160"/>
                    <ns1:chExt cx="183600" cy="262080"/>
                  </ns1:xfrm>
                </ns0:grpSpPr>
                <ns0:sp>
                  <ns0:nvSpPr>
                    <ns0:cNvPr id="399" name="Rectángulo 206"/>
                    <ns0:cNvSpPr/>
                    <ns0:nvPr/>
                  </ns0:nvSpPr>
                  <ns0:spPr>
                    <ns1:xfrm rot="17566200">
                      <ns1:off x="6836400" y="3950640"/>
                      <ns1:ext cx="236520" cy="99720"/>
                    </ns1:xfrm>
                    <ns1:prstGeom prst="rect">
                      <ns1:avLst/>
                    </ns1:prstGeom>
                    <ns1:noFill/>
                    <ns1:ln>
                      <ns1:solidFill>
                        <ns1:srgbClr val="000000"/>
                      </ns1:solidFill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0:txBody>
                </ns0:sp>
                <ns0:pic>
                  <ns0:nvPicPr>
                    <ns0:cNvPr id="400" name="795 Imagen" descr="PLAN001.WMF"/>
                    <ns0:cNvPicPr/>
                    <ns0:nvPr/>
                  </ns0:nvPicPr>
                  <ns0:blipFill>
                    <ns1:blip ns2:embed="rId38"/>
                    <ns1:stretch/>
                  </ns0:blipFill>
                  <ns0:spPr>
                    <ns1:xfrm rot="1366200">
                      <ns1:off x="6918120" y="3997800"/>
                      <ns1:ext cx="61200" cy="12924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</ns0:grpSp>
              <ns0:grpSp>
                <ns0:nvGrpSpPr>
                  <ns0:cNvPr id="401" name="Agrupar 1972"/>
                  <ns0:cNvGrpSpPr/>
                  <ns0:nvPr/>
                </ns0:nvGrpSpPr>
                <ns0:grpSpPr>
                  <ns1:xfrm>
                    <ns1:off x="6959880" y="3912480"/>
                    <ns1:ext cx="286200" cy="304920"/>
                    <ns1:chOff x="6959880" y="3912480"/>
                    <ns1:chExt cx="286200" cy="304920"/>
                  </ns1:xfrm>
                </ns0:grpSpPr>
                <ns0:sp>
                  <ns0:nvSpPr>
                    <ns0:cNvPr id="402" name="Rectángulo 203"/>
                    <ns0:cNvSpPr/>
                    <ns0:nvPr/>
                  </ns0:nvSpPr>
                  <ns0:spPr>
                    <ns1:xfrm rot="17566200">
                      <ns1:off x="6984360" y="3956760"/>
                      <ns1:ext cx="236520" cy="210960"/>
                    </ns1:xfrm>
                    <ns1:prstGeom prst="rect">
                      <ns1:avLst/>
                    </ns1:prstGeom>
                    <ns1:noFill/>
                    <ns1:ln>
                      <ns1:solidFill>
                        <ns1:srgbClr val="000000"/>
                      </ns1:solidFill>
                    </ns1:ln>
                  </ns0:spPr>
                  <ns0:style>
                    <ns1:lnRef idx="1">
                      <ns1:schemeClr val="accent1"/>
                    </ns1:lnRef>
                    <ns1:fillRef idx="3">
                      <ns1:schemeClr val="accent1"/>
                    </ns1:fillRef>
                    <ns1:effectRef idx="2">
                      <ns1:schemeClr val="accent1"/>
                    </ns1:effectRef>
                    <ns1:fontRef idx="minor"/>
                  </ns0:style>
                  <ns0:txBody>
                    <ns1:bodyPr lIns="90000" rIns="90000" tIns="45000" bIns="45000" anchor="ctr">
                      <ns1:noAutofit/>
                    </ns1:bodyPr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ctr" defTabSz="914400">
                        <ns1:lnSpc>
                          <ns1:spcPct val="100000"/>
                        </ns1:lnSpc>
                      </ns1:pP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0:txBody>
                </ns0:sp>
                <ns0:pic>
                  <ns0:nvPicPr>
                    <ns0:cNvPr id="403" name="113 Imagen" descr="BATH078.WMF"/>
                    <ns0:cNvPicPr/>
                    <ns0:nvPr/>
                  </ns0:nvPicPr>
                  <ns0:blipFill>
                    <ns1:blip ns2:embed="rId39"/>
                    <ns1:stretch/>
                  </ns0:blipFill>
                  <ns0:spPr>
                    <ns1:xfrm rot="12166200">
                      <ns1:off x="7098120" y="3960720"/>
                      <ns1:ext cx="72000" cy="10584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  <ns0:pic>
                  <ns0:nvPicPr>
                    <ns0:cNvPr id="404" name="795 Imagen" descr="PLAN001.WMF"/>
                    <ns0:cNvPicPr/>
                    <ns0:nvPr/>
                  </ns0:nvPicPr>
                  <ns0:blipFill>
                    <ns1:blip ns2:embed="rId40"/>
                    <ns1:stretch/>
                  </ns0:blipFill>
                  <ns0:spPr>
                    <ns1:xfrm rot="1366200">
                      <ns1:off x="7051320" y="4068000"/>
                      <ns1:ext cx="129600" cy="129240"/>
                    </ns1:xfrm>
                    <ns1:prstGeom prst="rect">
                      <ns1:avLst/>
                    </ns1:prstGeom>
                    <ns1:noFill/>
                    <ns1:ln w="0">
                      <ns1:noFill/>
                    </ns1:ln>
                  </ns0:spPr>
                </ns0:pic>
              </ns0:grpSp>
            </ns0:grpSp>
            <ns0:grpSp>
              <ns0:nvGrpSpPr>
                <ns0:cNvPr id="405" name="Agrupar 1979"/>
                <ns0:cNvGrpSpPr/>
                <ns0:nvPr/>
              </ns0:nvGrpSpPr>
              <ns0:grpSpPr>
                <ns1:xfrm>
                  <ns1:off x="3670560" y="4471920"/>
                  <ns1:ext cx="424080" cy="566280"/>
                  <ns1:chOff x="3670560" y="4471920"/>
                  <ns1:chExt cx="424080" cy="566280"/>
                </ns1:xfrm>
              </ns0:grpSpPr>
              <ns0:sp>
                <ns0:nvSpPr>
                  <ns0:cNvPr id="406" name="Rectángulo 17"/>
                  <ns0:cNvSpPr/>
                  <ns0:nvPr/>
                </ns0:nvSpPr>
                <ns0:spPr>
                  <ns1:xfrm rot="5238000">
                    <ns1:off x="3708360" y="4650480"/>
                    <ns1:ext cx="547560" cy="199080"/>
                  </ns1:xfrm>
                  <ns1:custGeom>
                    <ns1:avLst/>
                    <ns1:gdLst>
                      <ns1:gd name="textAreaLeft" fmla="*/ 0 w 547560"/>
                      <ns1:gd name="textAreaRight" fmla="*/ 547920 w 547560"/>
                      <ns1:gd name="textAreaTop" fmla="*/ 0 h 199080"/>
                      <ns1:gd name="textAreaBottom" fmla="*/ 199440 h 19908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pattFill prst="ltDnDiag">
                    <ns1:fgClr>
                      <ns1:srgbClr val="000000"/>
                    </ns1:fgClr>
                    <ns1:bgClr>
                      <ns1:srgbClr val="d9d9d9"/>
                    </ns1:bgClr>
                  </ns1:pattFill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407" name="Rectángulo 17"/>
                  <ns0:cNvSpPr/>
                  <ns0:nvPr/>
                </ns0:nvSpPr>
                <ns0:spPr>
                  <ns1:xfrm rot="16038000">
                    <ns1:off x="3508920" y="4660200"/>
                    <ns1:ext cx="547560" cy="199080"/>
                  </ns1:xfrm>
                  <ns1:custGeom>
                    <ns1:avLst/>
                    <ns1:gdLst>
                      <ns1:gd name="textAreaLeft" fmla="*/ 0 w 547560"/>
                      <ns1:gd name="textAreaRight" fmla="*/ 547920 w 547560"/>
                      <ns1:gd name="textAreaTop" fmla="*/ 0 h 199080"/>
                      <ns1:gd name="textAreaBottom" fmla="*/ 199440 h 19908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pattFill prst="ltUpDiag">
                    <ns1:fgClr>
                      <ns1:srgbClr val="000000"/>
                    </ns1:fgClr>
                    <ns1:bgClr>
                      <ns1:srgbClr val="d9d9d9"/>
                    </ns1:bgClr>
                  </ns1:pattFill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pic>
              <ns0:nvPicPr>
                <ns0:cNvPr id="408" name="795 Imagen" descr="PLAN001.WMF"/>
                <ns0:cNvPicPr/>
                <ns0:nvPr/>
              </ns0:nvPicPr>
              <ns0:blipFill>
                <ns1:blip ns2:embed="rId41"/>
                <ns1:stretch/>
              </ns0:blipFill>
              <ns0:spPr>
                <ns1:xfrm rot="6068400">
                  <ns1:off x="5995800" y="5344920"/>
                  <ns1:ext cx="216360" cy="20556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409" name="795 Imagen" descr="PLAN001.WMF"/>
                <ns0:cNvPicPr/>
                <ns0:nvPr/>
              </ns0:nvPicPr>
              <ns0:blipFill>
                <ns1:blip ns2:embed="rId42"/>
                <ns1:stretch/>
              </ns0:blipFill>
              <ns0:spPr>
                <ns1:xfrm flipH="1" rot="16868400">
                  <ns1:off x="5800680" y="5306040"/>
                  <ns1:ext cx="216360" cy="21348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grpSp>
              <ns0:nvGrpSpPr>
                <ns0:cNvPr id="410" name="Agrupar 1984"/>
                <ns0:cNvGrpSpPr/>
                <ns0:nvPr/>
              </ns0:nvGrpSpPr>
              <ns0:grpSpPr>
                <ns1:xfrm>
                  <ns1:off x="8439480" y="1360080"/>
                  <ns1:ext cx="225000" cy="323640"/>
                  <ns1:chOff x="8439480" y="1360080"/>
                  <ns1:chExt cx="225000" cy="323640"/>
                </ns1:xfrm>
              </ns0:grpSpPr>
              <ns0:sp>
                <ns0:nvSpPr>
                  <ns0:cNvPr id="411" name="Rectángulo 17"/>
                  <ns0:cNvSpPr/>
                  <ns0:nvPr/>
                </ns0:nvSpPr>
                <ns0:spPr>
                  <ns1:xfrm rot="5238000">
                    <ns1:off x="8447760" y="1466640"/>
                    <ns1:ext cx="313560" cy="104760"/>
                  </ns1:xfrm>
                  <ns1:custGeom>
                    <ns1:avLst/>
                    <ns1:gdLst>
                      <ns1:gd name="textAreaLeft" fmla="*/ 0 w 313560"/>
                      <ns1:gd name="textAreaRight" fmla="*/ 313920 w 313560"/>
                      <ns1:gd name="textAreaTop" fmla="*/ 0 h 104760"/>
                      <ns1:gd name="textAreaBottom" fmla="*/ 105120 h 10476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pattFill prst="ltDnDiag">
                    <ns1:fgClr>
                      <ns1:srgbClr val="000000"/>
                    </ns1:fgClr>
                    <ns1:bgClr>
                      <ns1:srgbClr val="d9d9d9"/>
                    </ns1:bgClr>
                  </ns1:pattFill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  <ns0:sp>
                <ns0:nvSpPr>
                  <ns0:cNvPr id="412" name="Rectángulo 17"/>
                  <ns0:cNvSpPr/>
                  <ns0:nvPr/>
                </ns0:nvSpPr>
                <ns0:spPr>
                  <ns1:xfrm rot="16038000">
                    <ns1:off x="8342280" y="1472040"/>
                    <ns1:ext cx="313560" cy="104760"/>
                  </ns1:xfrm>
                  <ns1:custGeom>
                    <ns1:avLst/>
                    <ns1:gdLst>
                      <ns1:gd name="textAreaLeft" fmla="*/ 0 w 313560"/>
                      <ns1:gd name="textAreaRight" fmla="*/ 313920 w 313560"/>
                      <ns1:gd name="textAreaTop" fmla="*/ 0 h 104760"/>
                      <ns1:gd name="textAreaBottom" fmla="*/ 105120 h 104760"/>
                      <ns1:gd name="GluePoint1X" fmla="*/ 63500 w 913398"/>
                      <ns1:gd name="GluePoint1Y" fmla="*/ 0 h 238125"/>
                      <ns1:gd name="GluePoint2X" fmla="*/ 865773 w 913398"/>
                      <ns1:gd name="GluePoint2Y" fmla="*/ 0 h 238125"/>
                      <ns1:gd name="GluePoint3X" fmla="*/ 913398 w 913398"/>
                      <ns1:gd name="GluePoint3Y" fmla="*/ 238125 h 238125"/>
                      <ns1:gd name="GluePoint4X" fmla="*/ 0 w 913398"/>
                      <ns1:gd name="GluePoint4Y" fmla="*/ 238125 h 238125"/>
                      <ns1:gd name="GluePoint5X" fmla="*/ 63500 w 913398"/>
                      <ns1:gd name="GluePoint5Y" fmla="*/ 0 h 238125"/>
                    </ns1:gdLst>
                    <ns1:ahLst/>
                    <ns1:cxnLst>
                      <ns1:cxn ang="0">
                        <ns1:pos x="GluePoint1X" y="GluePoint1Y"/>
                      </ns1:cxn>
                      <ns1:cxn ang="0">
                        <ns1:pos x="GluePoint2X" y="GluePoint2Y"/>
                      </ns1:cxn>
                      <ns1:cxn ang="0">
                        <ns1:pos x="GluePoint3X" y="GluePoint3Y"/>
                      </ns1:cxn>
                      <ns1:cxn ang="0">
                        <ns1:pos x="GluePoint4X" y="GluePoint4Y"/>
                      </ns1:cxn>
                      <ns1:cxn ang="0">
                        <ns1:pos x="GluePoint5X" y="GluePoint5Y"/>
                      </ns1:cxn>
                    </ns1:cxnLst>
                    <ns1:rect l="textAreaLeft" t="textAreaTop" r="textAreaRight" b="textAreaBottom"/>
                    <ns1:pathLst>
                      <ns1:path w="913398" h="238125">
                        <ns1:moveTo>
                          <ns1:pt x="63500" y="0"/>
                        </ns1:moveTo>
                        <ns1:lnTo>
                          <ns1:pt x="865773" y="0"/>
                        </ns1:lnTo>
                        <ns1:lnTo>
                          <ns1:pt x="913398" y="238125"/>
                        </ns1:lnTo>
                        <ns1:lnTo>
                          <ns1:pt x="0" y="238125"/>
                        </ns1:lnTo>
                        <ns1:lnTo>
                          <ns1:pt x="63500" y="0"/>
                        </ns1:lnTo>
                        <ns1:close/>
                      </ns1:path>
                    </ns1:pathLst>
                  </ns1:custGeom>
                  <ns1:pattFill prst="ltUpDiag">
                    <ns1:fgClr>
                      <ns1:srgbClr val="000000"/>
                    </ns1:fgClr>
                    <ns1:bgClr>
                      <ns1:srgbClr val="d9d9d9"/>
                    </ns1:bgClr>
                  </ns1:pattFill>
                  <ns1:ln>
                    <ns1:solidFill>
                      <ns1:srgbClr val="000000">
                        <ns1:lumMod val="75000"/>
                        <ns1:lumOff val="25000"/>
                      </ns1:srgbClr>
                    </ns1:solidFill>
                    <ns1:prstDash val="sysDash"/>
                  </ns1:ln>
                </ns0:spPr>
                <ns0:style>
                  <ns1:lnRef idx="1">
                    <ns1:schemeClr val="accent1"/>
                  </ns1:lnRef>
                  <ns1:fillRef idx="3">
                    <ns1:schemeClr val="accent1"/>
                  </ns1:fillRef>
                  <ns1:effectRef idx="2">
                    <ns1:schemeClr val="accent1"/>
                  </ns1:effectRef>
                  <ns1:fontRef idx="minor"/>
                </ns0:style>
                <ns0:txBody>
                  <ns1:bodyPr lIns="90000" rIns="90000" tIns="45000" bIns="45000" anchor="ctr">
                    <ns1:noAutofit/>
                  </ns1:bodyPr>
                  <ns1:p>
                    <ns1:pPr algn="ctr" defTabSz="914400">
                      <ns1:lnSpc>
                        <ns1:spcPct val="100000"/>
                      </ns1:lnSpc>
                    </ns1:pPr>
                    <ns1:endParaRPr b="0" lang="es-CO" sz="1800" strike="noStrike" u="none">
                      <ns1:solidFill>
                        <ns1:schemeClr val="lt1"/>
                      </ns1:solidFill>
                      <ns1:effectLst/>
                      <ns1:uFillTx/>
                      <ns1:latin typeface="Calibri"/>
                    </ns1:endParaRPr>
                  </ns1:p>
                </ns0:txBody>
              </ns0:sp>
            </ns0:grpSp>
            <ns0:pic>
              <ns0:nvPicPr>
                <ns0:cNvPr id="413" name="Imagen 194" descr=""/>
                <ns0:cNvPicPr/>
                <ns0:nvPr/>
              </ns0:nvPicPr>
              <ns0:blipFill>
                <ns1:blip ns2:embed="rId43"/>
                <ns1:srcRect l="34463" t="4311" r="0" b="52945"/>
                <ns1:stretch/>
              </ns0:blipFill>
              <ns0:spPr>
                <ns1:xfrm rot="16200000">
                  <ns1:off x="7113960" y="4957200"/>
                  <ns1:ext cx="299880" cy="14184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  <ns0:pic>
              <ns0:nvPicPr>
                <ns0:cNvPr id="414" name="Imagen 195" descr=""/>
                <ns0:cNvPicPr/>
                <ns0:nvPr/>
              </ns0:nvPicPr>
              <ns0:blipFill>
                <ns1:blip ns2:embed="rId44"/>
                <ns1:srcRect l="34463" t="4311" r="0" b="52945"/>
                <ns1:stretch/>
              </ns0:blipFill>
              <ns0:spPr>
                <ns1:xfrm rot="16200000">
                  <ns1:off x="7285680" y="4956120"/>
                  <ns1:ext cx="299880" cy="141840"/>
                </ns1:xfrm>
                <ns1:prstGeom prst="rect">
                  <ns1:avLst/>
                </ns1:prstGeom>
                <ns1:noFill/>
                <ns1:ln w="0">
                  <ns1:noFill/>
                </ns1:ln>
              </ns0:spPr>
            </ns0:pic>
          </ns0:grpSp>
          <ns0:pic>
            <ns0:nvPicPr>
              <ns0:cNvPr id="415" name="795 Imagen" descr="PLAN001.WMF"/>
              <ns0:cNvPicPr/>
              <ns0:nvPr/>
            </ns0:nvPicPr>
            <ns0:blipFill>
              <ns1:blip ns2:embed="rId45"/>
              <ns1:stretch/>
            </ns0:blipFill>
            <ns0:spPr>
              <ns1:xfrm rot="1528200">
                <ns1:off x="8376120" y="1955160"/>
                <ns1:ext cx="216360" cy="205560"/>
              </ns1:xfrm>
              <ns1:prstGeom prst="rect">
                <ns1:avLst/>
              </ns1:prstGeom>
              <ns1:noFill/>
              <ns1:ln w="0">
                <ns1:noFill/>
              </ns1:ln>
            </ns0:spPr>
          </ns0:pic>
          <ns0:pic>
            <ns0:nvPicPr>
              <ns0:cNvPr id="416" name="795 Imagen" descr="PLAN001.WMF"/>
              <ns0:cNvPicPr/>
              <ns0:nvPr/>
            </ns0:nvPicPr>
            <ns0:blipFill>
              <ns1:blip ns2:embed="rId46"/>
              <ns1:stretch/>
            </ns0:blipFill>
            <ns0:spPr>
              <ns1:xfrm flipH="1" rot="11565600">
                <ns1:off x="8285040" y="2171160"/>
                <ns1:ext cx="216360" cy="213480"/>
              </ns1:xfrm>
              <ns1:prstGeom prst="rect">
                <ns1:avLst/>
              </ns1:prstGeom>
              <ns1:noFill/>
              <ns1:ln w="0">
                <ns1:noFill/>
              </ns1:ln>
            </ns0:spPr>
          </ns0:pic>
        </ns0:grpSp>
        <ns0:pic>
          <ns0:nvPicPr>
            <ns0:cNvPr id="417" name="795 Imagen" descr="PLAN001.WMF"/>
            <ns0:cNvPicPr/>
            <ns0:nvPr/>
          </ns0:nvPicPr>
          <ns0:blipFill>
            <ns1:blip ns2:embed="rId47"/>
            <ns1:stretch/>
          </ns0:blipFill>
          <ns0:spPr>
            <ns1:xfrm rot="4122000">
              <ns1:off x="2347920" y="5654520"/>
              <ns1:ext cx="216360" cy="205560"/>
            </ns1:xfrm>
            <ns1:prstGeom prst="rect">
              <ns1:avLst/>
            </ns1:prstGeom>
            <ns1:noFill/>
            <ns1:ln w="0">
              <ns1:noFill/>
            </ns1:ln>
          </ns0:spPr>
        </ns0:pic>
        <ns0:pic>
          <ns0:nvPicPr>
            <ns0:cNvPr id="418" name="795 Imagen" descr="PLAN001.WMF"/>
            <ns0:cNvPicPr/>
            <ns0:nvPr/>
          </ns0:nvPicPr>
          <ns0:blipFill>
            <ns1:blip ns2:embed="rId48"/>
            <ns1:stretch/>
          </ns0:blipFill>
          <ns0:spPr>
            <ns1:xfrm flipH="1" rot="14922000">
              <ns1:off x="2152440" y="5722920"/>
              <ns1:ext cx="216360" cy="213480"/>
            </ns1:xfrm>
            <ns1:prstGeom prst="rect">
              <ns1:avLst/>
            </ns1:prstGeom>
            <ns1:noFill/>
            <ns1:ln w="0">
              <ns1:noFill/>
            </ns1:ln>
          </ns0:spPr>
        </ns0:pic>
      </ns0:grpSp>
      <ns0:pic>
        <ns0:nvPicPr>
          <ns0:cNvPr id="419" name="Picture 2" descr=""/>
          <ns0:cNvPicPr/>
          <ns0:nvPr/>
        </ns0:nvPicPr>
        <ns0:blipFill>
          <ns1:blip ns2:embed="rId49"/>
          <ns1:srcRect l="25663" t="21490" r="23077" b="11092"/>
          <ns1:stretch/>
        </ns0:blipFill>
        <ns0:spPr>
          <ns1:xfrm>
            <ns1:off x="7435800" y="5421240"/>
            <ns1:ext cx="249120" cy="241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0" name="Picture 4" descr=""/>
          <ns0:cNvPicPr/>
          <ns0:nvPr/>
        </ns0:nvPicPr>
        <ns0:blipFill>
          <ns1:blip ns2:embed="rId50"/>
          <ns1:srcRect l="29284" t="19527" r="20158" b="12084"/>
          <ns1:stretch/>
        </ns0:blipFill>
        <ns0:spPr>
          <ns1:xfrm>
            <ns1:off x="7164360" y="5407200"/>
            <ns1:ext cx="279000" cy="25992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1" name="Picture 32" descr=""/>
          <ns0:cNvPicPr/>
          <ns0:nvPr/>
        </ns0:nvPicPr>
        <ns0:blipFill>
          <ns1:blip ns2:embed="rId51"/>
          <ns1:stretch/>
        </ns0:blipFill>
        <ns0:spPr>
          <ns1:xfrm rot="1743000">
            <ns1:off x="8116920" y="1994760"/>
            <ns1:ext cx="193320" cy="204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2" name="Picture 32" descr=""/>
          <ns0:cNvPicPr/>
          <ns0:nvPr/>
        </ns0:nvPicPr>
        <ns0:blipFill>
          <ns1:blip ns2:embed="rId52"/>
          <ns1:stretch/>
        </ns0:blipFill>
        <ns0:spPr>
          <ns1:xfrm flipH="1" rot="16813800">
            <ns1:off x="5983560" y="5153400"/>
            <ns1:ext cx="193320" cy="1738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3" name="Picture 32" descr=""/>
          <ns0:cNvPicPr/>
          <ns0:nvPr/>
        </ns0:nvPicPr>
        <ns0:blipFill>
          <ns1:blip ns2:embed="rId53"/>
          <ns1:stretch/>
        </ns0:blipFill>
        <ns0:spPr>
          <ns1:xfrm flipH="1" rot="14791800">
            <ns1:off x="2135520" y="5522040"/>
            <ns1:ext cx="193320" cy="1738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4" name="Picture 4" descr=""/>
          <ns0:cNvPicPr/>
          <ns0:nvPr/>
        </ns0:nvPicPr>
        <ns0:blipFill>
          <ns1:blip ns2:embed="rId54"/>
          <ns1:srcRect l="29289" t="19643" r="20104" b="11990"/>
          <ns1:stretch/>
        </ns0:blipFill>
        <ns0:spPr>
          <ns1:xfrm>
            <ns1:off x="4977360" y="3587040"/>
            <ns1:ext cx="103320" cy="96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5" name="Picture 4" descr=""/>
          <ns0:cNvPicPr/>
          <ns0:nvPr/>
        </ns0:nvPicPr>
        <ns0:blipFill>
          <ns1:blip ns2:embed="rId55"/>
          <ns1:srcRect l="29252" t="19583" r="20152" b="12039"/>
          <ns1:stretch/>
        </ns0:blipFill>
        <ns0:spPr>
          <ns1:xfrm>
            <ns1:off x="5661720" y="505260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6" name="Picture 4" descr=""/>
          <ns0:cNvPicPr/>
          <ns0:nvPr/>
        </ns0:nvPicPr>
        <ns0:blipFill>
          <ns1:blip ns2:embed="rId56"/>
          <ns1:srcRect l="29252" t="19583" r="20152" b="12039"/>
          <ns1:stretch/>
        </ns0:blipFill>
        <ns0:spPr>
          <ns1:xfrm>
            <ns1:off x="5219640" y="461772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7" name="Picture 4" descr=""/>
          <ns0:cNvPicPr/>
          <ns0:nvPr/>
        </ns0:nvPicPr>
        <ns0:blipFill>
          <ns1:blip ns2:embed="rId57"/>
          <ns1:srcRect l="29252" t="19583" r="20152" b="12039"/>
          <ns1:stretch/>
        </ns0:blipFill>
        <ns0:spPr>
          <ns1:xfrm>
            <ns1:off x="4797720" y="504648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8" name="Picture 4" descr=""/>
          <ns0:cNvPicPr/>
          <ns0:nvPr/>
        </ns0:nvPicPr>
        <ns0:blipFill>
          <ns1:blip ns2:embed="rId58"/>
          <ns1:srcRect l="29252" t="19583" r="20152" b="12039"/>
          <ns1:stretch/>
        </ns0:blipFill>
        <ns0:spPr>
          <ns1:xfrm>
            <ns1:off x="5662080" y="449784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29" name="Picture 4" descr=""/>
          <ns0:cNvPicPr/>
          <ns0:nvPr/>
        </ns0:nvPicPr>
        <ns0:blipFill>
          <ns1:blip ns2:embed="rId59"/>
          <ns1:srcRect l="29252" t="19583" r="20152" b="12039"/>
          <ns1:stretch/>
        </ns0:blipFill>
        <ns0:spPr>
          <ns1:xfrm>
            <ns1:off x="5261040" y="398808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0" name="Picture 4" descr=""/>
          <ns0:cNvPicPr/>
          <ns0:nvPr/>
        </ns0:nvPicPr>
        <ns0:blipFill>
          <ns1:blip ns2:embed="rId60"/>
          <ns1:srcRect l="29252" t="19583" r="20152" b="12039"/>
          <ns1:stretch/>
        </ns0:blipFill>
        <ns0:spPr>
          <ns1:xfrm>
            <ns1:off x="4811760" y="448848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1" name="Picture 4" descr=""/>
          <ns0:cNvPicPr/>
          <ns0:nvPr/>
        </ns0:nvPicPr>
        <ns0:blipFill>
          <ns1:blip ns2:embed="rId61"/>
          <ns1:srcRect l="29289" t="19643" r="20104" b="11990"/>
          <ns1:stretch/>
        </ns0:blipFill>
        <ns0:spPr>
          <ns1:xfrm>
            <ns1:off x="5169240" y="3497400"/>
            <ns1:ext cx="103320" cy="96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2" name="Picture 4" descr=""/>
          <ns0:cNvPicPr/>
          <ns0:nvPr/>
        </ns0:nvPicPr>
        <ns0:blipFill>
          <ns1:blip ns2:embed="rId62"/>
          <ns1:srcRect l="29289" t="19643" r="20104" b="11990"/>
          <ns1:stretch/>
        </ns0:blipFill>
        <ns0:spPr>
          <ns1:xfrm>
            <ns1:off x="5503320" y="3256560"/>
            <ns1:ext cx="103320" cy="96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3" name="Picture 4" descr=""/>
          <ns0:cNvPicPr/>
          <ns0:nvPr/>
        </ns0:nvPicPr>
        <ns0:blipFill>
          <ns1:blip ns2:embed="rId63"/>
          <ns1:srcRect l="29289" t="19643" r="20104" b="11990"/>
          <ns1:stretch/>
        </ns0:blipFill>
        <ns0:spPr>
          <ns1:xfrm>
            <ns1:off x="5753520" y="3606840"/>
            <ns1:ext cx="103320" cy="96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4" name="Picture 4" descr=""/>
          <ns0:cNvPicPr/>
          <ns0:nvPr/>
        </ns0:nvPicPr>
        <ns0:blipFill>
          <ns1:blip ns2:embed="rId64"/>
          <ns1:srcRect l="29289" t="19643" r="20104" b="11990"/>
          <ns1:stretch/>
        </ns0:blipFill>
        <ns0:spPr>
          <ns1:xfrm>
            <ns1:off x="8402400" y="1629360"/>
            <ns1:ext cx="103320" cy="96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5" name="Picture 4" descr=""/>
          <ns0:cNvPicPr/>
          <ns0:nvPr/>
        </ns0:nvPicPr>
        <ns0:blipFill>
          <ns1:blip ns2:embed="rId65"/>
          <ns1:srcRect l="29252" t="19583" r="20152" b="12039"/>
          <ns1:stretch/>
        </ns0:blipFill>
        <ns0:spPr>
          <ns1:xfrm>
            <ns1:off x="3987000" y="477216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6" name="Picture 4" descr=""/>
          <ns0:cNvPicPr/>
          <ns0:nvPr/>
        </ns0:nvPicPr>
        <ns0:blipFill>
          <ns1:blip ns2:embed="rId66"/>
          <ns1:srcRect l="29252" t="19583" r="20152" b="12039"/>
          <ns1:stretch/>
        </ns0:blipFill>
        <ns0:spPr>
          <ns1:xfrm>
            <ns1:off x="3021480" y="4751640"/>
            <ns1:ext cx="165600" cy="1540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7" name="Imagen 267" descr=""/>
          <ns0:cNvPicPr/>
          <ns0:nvPr/>
        </ns0:nvPicPr>
        <ns0:blipFill>
          <ns1:blip ns2:embed="rId67"/>
          <ns1:srcRect l="19778" t="2489" r="16143" b="1724"/>
          <ns1:stretch/>
        </ns0:blipFill>
        <ns0:spPr>
          <ns1:xfrm>
            <ns1:off x="4533840" y="5437440"/>
            <ns1:ext cx="193320" cy="2894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8" name="Imagen 268" descr=""/>
          <ns0:cNvPicPr/>
          <ns0:nvPr/>
        </ns0:nvPicPr>
        <ns0:blipFill>
          <ns1:blip ns2:embed="rId68"/>
          <ns1:srcRect l="19778" t="2489" r="16143" b="1724"/>
          <ns1:stretch/>
        </ns0:blipFill>
        <ns0:spPr>
          <ns1:xfrm>
            <ns1:off x="8425800" y="2646720"/>
            <ns1:ext cx="193320" cy="2894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39" name="Picture 2" descr=""/>
          <ns0:cNvPicPr/>
          <ns0:nvPr/>
        </ns0:nvPicPr>
        <ns0:blipFill>
          <ns1:blip ns2:embed="rId69"/>
          <ns1:srcRect l="30064" t="20517" r="17962" b="12158"/>
          <ns1:stretch/>
        </ns0:blipFill>
        <ns0:spPr>
          <ns1:xfrm>
            <ns1:off x="6617160" y="5152320"/>
            <ns1:ext cx="147240" cy="15984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0" name="Picture 2" descr=""/>
          <ns0:cNvPicPr/>
          <ns0:nvPr/>
        </ns0:nvPicPr>
        <ns0:blipFill>
          <ns1:blip ns2:embed="rId70"/>
          <ns1:srcRect l="20455" t="22736" r="30114" b="11753"/>
          <ns1:stretch/>
        </ns0:blipFill>
        <ns0:spPr>
          <ns1:xfrm>
            <ns1:off x="4880520" y="3690000"/>
            <ns1:ext cx="123840" cy="1234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1" name="Picture 31" descr=""/>
          <ns0:cNvPicPr/>
          <ns0:nvPr/>
        </ns0:nvPicPr>
        <ns0:blipFill>
          <ns1:blip ns2:embed="rId71"/>
          <ns1:stretch/>
        </ns0:blipFill>
        <ns0:spPr>
          <ns1:xfrm rot="5400000">
            <ns1:off x="6015600" y="485316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2" name="Picture 31" descr=""/>
          <ns0:cNvPicPr/>
          <ns0:nvPr/>
        </ns0:nvPicPr>
        <ns0:blipFill>
          <ns1:blip ns2:embed="rId72"/>
          <ns1:stretch/>
        </ns0:blipFill>
        <ns0:spPr>
          <ns1:xfrm rot="10800000">
            <ns1:off x="6361200" y="50634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3" name="Picture 31" descr=""/>
          <ns0:cNvPicPr/>
          <ns0:nvPr/>
        </ns0:nvPicPr>
        <ns0:blipFill>
          <ns1:blip ns2:embed="rId73"/>
          <ns1:stretch/>
        </ns0:blipFill>
        <ns0:spPr>
          <ns1:xfrm rot="10800000">
            <ns1:off x="6885360" y="506016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4" name="Picture 31" descr=""/>
          <ns0:cNvPicPr/>
          <ns0:nvPr/>
        </ns0:nvPicPr>
        <ns0:blipFill>
          <ns1:blip ns2:embed="rId74"/>
          <ns1:stretch/>
        </ns0:blipFill>
        <ns0:spPr>
          <ns1:xfrm rot="10800000">
            <ns1:off x="7585200" y="50634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5" name="Picture 31" descr=""/>
          <ns0:cNvPicPr/>
          <ns0:nvPr/>
        </ns0:nvPicPr>
        <ns0:blipFill>
          <ns1:blip ns2:embed="rId75"/>
          <ns1:stretch/>
        </ns0:blipFill>
        <ns0:spPr>
          <ns1:xfrm rot="5400000">
            <ns1:off x="6015600" y="44866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6" name="Picture 31" descr=""/>
          <ns0:cNvPicPr/>
          <ns0:nvPr/>
        </ns0:nvPicPr>
        <ns0:blipFill>
          <ns1:blip ns2:embed="rId76"/>
          <ns1:stretch/>
        </ns0:blipFill>
        <ns0:spPr>
          <ns1:xfrm rot="5400000">
            <ns1:off x="6024600" y="399204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7" name="Picture 31" descr=""/>
          <ns0:cNvPicPr/>
          <ns0:nvPr/>
        </ns0:nvPicPr>
        <ns0:blipFill>
          <ns1:blip ns2:embed="rId77"/>
          <ns1:stretch/>
        </ns0:blipFill>
        <ns0:spPr>
          <ns1:xfrm rot="5400000">
            <ns1:off x="6028200" y="35514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8" name="Picture 31" descr=""/>
          <ns0:cNvPicPr/>
          <ns0:nvPr/>
        </ns0:nvPicPr>
        <ns0:blipFill>
          <ns1:blip ns2:embed="rId78"/>
          <ns1:stretch/>
        </ns0:blipFill>
        <ns0:spPr>
          <ns1:xfrm>
            <ns1:off x="5379120" y="35434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49" name="Picture 31" descr=""/>
          <ns0:cNvPicPr/>
          <ns0:nvPr/>
        </ns0:nvPicPr>
        <ns0:blipFill>
          <ns1:blip ns2:embed="rId79"/>
          <ns1:stretch/>
        </ns0:blipFill>
        <ns0:spPr>
          <ns1:xfrm rot="18774600">
            <ns1:off x="6475320" y="29880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0" name="Picture 31" descr=""/>
          <ns0:cNvPicPr/>
          <ns0:nvPr/>
        </ns0:nvPicPr>
        <ns0:blipFill>
          <ns1:blip ns2:embed="rId80"/>
          <ns1:stretch/>
        </ns0:blipFill>
        <ns0:spPr>
          <ns1:xfrm rot="19856400">
            <ns1:off x="6827760" y="27010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1" name="Picture 31" descr=""/>
          <ns0:cNvPicPr/>
          <ns0:nvPr/>
        </ns0:nvPicPr>
        <ns0:blipFill>
          <ns1:blip ns2:embed="rId81"/>
          <ns1:stretch/>
        </ns0:blipFill>
        <ns0:spPr>
          <ns1:xfrm rot="20701200">
            <ns1:off x="7264080" y="25426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2" name="Picture 31" descr=""/>
          <ns0:cNvPicPr/>
          <ns0:nvPr/>
        </ns0:nvPicPr>
        <ns0:blipFill>
          <ns1:blip ns2:embed="rId82"/>
          <ns1:stretch/>
        </ns0:blipFill>
        <ns0:spPr>
          <ns1:xfrm rot="20701200">
            <ns1:off x="7660800" y="245052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3" name="Picture 31" descr=""/>
          <ns0:cNvPicPr/>
          <ns0:nvPr/>
        </ns0:nvPicPr>
        <ns0:blipFill>
          <ns1:blip ns2:embed="rId83"/>
          <ns1:stretch/>
        </ns0:blipFill>
        <ns0:spPr>
          <ns1:xfrm rot="19486200">
            <ns1:off x="7934040" y="227844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4" name="Picture 31" descr=""/>
          <ns0:cNvPicPr/>
          <ns0:nvPr/>
        </ns0:nvPicPr>
        <ns0:blipFill>
          <ns1:blip ns2:embed="rId84"/>
          <ns1:stretch/>
        </ns0:blipFill>
        <ns0:spPr>
          <ns1:xfrm rot="6304200">
            <ns1:off x="8492400" y="235872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5" name="Picture 31" descr=""/>
          <ns0:cNvPicPr/>
          <ns0:nvPr/>
        </ns0:nvPicPr>
        <ns0:blipFill>
          <ns1:blip ns2:embed="rId85"/>
          <ns1:stretch/>
        </ns0:blipFill>
        <ns0:spPr>
          <ns1:xfrm rot="3541800">
            <ns1:off x="6575040" y="187812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6" name="Picture 31" descr=""/>
          <ns0:cNvPicPr/>
          <ns0:nvPr/>
        </ns0:nvPicPr>
        <ns0:blipFill>
          <ns1:blip ns2:embed="rId86"/>
          <ns1:stretch/>
        </ns0:blipFill>
        <ns0:spPr>
          <ns1:xfrm rot="3541800">
            <ns1:off x="6819120" y="221724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7" name="Picture 31" descr=""/>
          <ns0:cNvPicPr/>
          <ns0:nvPr/>
        </ns0:nvPicPr>
        <ns0:blipFill>
          <ns1:blip ns2:embed="rId87"/>
          <ns1:stretch/>
        </ns0:blipFill>
        <ns0:spPr>
          <ns1:xfrm rot="5400000">
            <ns1:off x="2842920" y="485244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8" name="Picture 31" descr=""/>
          <ns0:cNvPicPr/>
          <ns0:nvPr/>
        </ns0:nvPicPr>
        <ns0:blipFill>
          <ns1:blip ns2:embed="rId88"/>
          <ns1:stretch/>
        </ns0:blipFill>
        <ns0:spPr>
          <ns1:xfrm rot="7462800">
            <ns1:off x="2686320" y="51786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59" name="Picture 31" descr=""/>
          <ns0:cNvPicPr/>
          <ns0:nvPr/>
        </ns0:nvPicPr>
        <ns0:blipFill>
          <ns1:blip ns2:embed="rId89"/>
          <ns1:stretch/>
        </ns0:blipFill>
        <ns0:spPr>
          <ns1:xfrm rot="7462800">
            <ns1:off x="2485800" y="549576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0" name="Picture 31" descr=""/>
          <ns0:cNvPicPr/>
          <ns0:nvPr/>
        </ns0:nvPicPr>
        <ns0:blipFill>
          <ns1:blip ns2:embed="rId90"/>
          <ns1:stretch/>
        </ns0:blipFill>
        <ns0:spPr>
          <ns1:xfrm rot="20701200">
            <ns1:off x="2364120" y="59896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1" name="Picture 31" descr=""/>
          <ns0:cNvPicPr/>
          <ns0:nvPr/>
        </ns0:nvPicPr>
        <ns0:blipFill>
          <ns1:blip ns2:embed="rId91"/>
          <ns1:stretch/>
        </ns0:blipFill>
        <ns0:spPr>
          <ns1:xfrm rot="20701200">
            <ns1:off x="2789640" y="57924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2" name="Picture 31" descr=""/>
          <ns0:cNvPicPr/>
          <ns0:nvPr/>
        </ns0:nvPicPr>
        <ns0:blipFill>
          <ns1:blip ns2:embed="rId92"/>
          <ns1:stretch/>
        </ns0:blipFill>
        <ns0:spPr>
          <ns1:xfrm rot="20701200">
            <ns1:off x="3197160" y="564768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3" name="Picture 31" descr=""/>
          <ns0:cNvPicPr/>
          <ns0:nvPr/>
        </ns0:nvPicPr>
        <ns0:blipFill>
          <ns1:blip ns2:embed="rId93"/>
          <ns1:stretch/>
        </ns0:blipFill>
        <ns0:spPr>
          <ns1:xfrm rot="20701200">
            <ns1:off x="3643920" y="554436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4" name="Picture 31" descr=""/>
          <ns0:cNvPicPr/>
          <ns0:nvPr/>
        </ns0:nvPicPr>
        <ns0:blipFill>
          <ns1:blip ns2:embed="rId94"/>
          <ns1:stretch/>
        </ns0:blipFill>
        <ns0:spPr>
          <ns1:xfrm>
            <ns1:off x="4047120" y="546372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5" name="Picture 31" descr=""/>
          <ns0:cNvPicPr/>
          <ns0:nvPr/>
        </ns0:nvPicPr>
        <ns0:blipFill>
          <ns1:blip ns2:embed="rId95"/>
          <ns1:stretch/>
        </ns0:blipFill>
        <ns0:spPr>
          <ns1:xfrm rot="11065800">
            <ns1:off x="5722200" y="563220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6" name="Picture 31" descr=""/>
          <ns0:cNvPicPr/>
          <ns0:nvPr/>
        </ns0:nvPicPr>
        <ns0:blipFill>
          <ns1:blip ns2:embed="rId96"/>
          <ns1:stretch/>
        </ns0:blipFill>
        <ns0:spPr>
          <ns1:xfrm rot="11065800">
            <ns1:off x="5391000" y="553176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7" name="Picture 31" descr=""/>
          <ns0:cNvPicPr/>
          <ns0:nvPr/>
        </ns0:nvPicPr>
        <ns0:blipFill>
          <ns1:blip ns2:embed="rId97"/>
          <ns1:stretch/>
        </ns0:blipFill>
        <ns0:spPr>
          <ns1:xfrm rot="11065800">
            <ns1:off x="4967640" y="5482440"/>
            <ns1:ext cx="211320" cy="1332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68" name="Imagen 298" descr=""/>
          <ns0:cNvPicPr/>
          <ns0:nvPr/>
        </ns0:nvPicPr>
        <ns0:blipFill>
          <ns1:blip ns2:embed="rId98"/>
          <ns1:srcRect l="19778" t="2489" r="16143" b="1724"/>
          <ns1:stretch/>
        </ns0:blipFill>
        <ns0:spPr>
          <ns1:xfrm>
            <ns1:off x="8177040" y="5987520"/>
            <ns1:ext cx="356760" cy="53352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69" name="Text Box 45"/>
          <ns0:cNvSpPr/>
          <ns0:nvPr/>
        </ns0:nvSpPr>
        <ns0:spPr>
          <ns1:xfrm>
            <ns1:off x="7318080" y="6522840"/>
            <ns1:ext cx="637920" cy="27648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Ruta de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 Evacuación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70" name="Picture 31" descr=""/>
          <ns0:cNvPicPr/>
          <ns0:nvPr/>
        </ns0:nvPicPr>
        <ns0:blipFill>
          <ns1:blip ns2:embed="rId99"/>
          <ns1:stretch/>
        </ns0:blipFill>
        <ns0:spPr>
          <ns1:xfrm>
            <ns1:off x="7445880" y="5980320"/>
            <ns1:ext cx="388800" cy="37404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71" name="Text Box 146"/>
          <ns0:cNvSpPr/>
          <ns0:nvPr/>
        </ns0:nvSpPr>
        <ns0:spPr>
          <ns1:xfrm>
            <ns1:off x="8759880" y="6522840"/>
            <ns1:ext cx="508320" cy="18432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MX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Botiquín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72" name="Picture 2" descr=""/>
          <ns0:cNvPicPr/>
          <ns0:nvPr/>
        </ns0:nvPicPr>
        <ns0:blipFill>
          <ns1:blip ns2:embed="rId100"/>
          <ns1:srcRect l="25663" t="21490" r="23077" b="11092"/>
          <ns1:stretch/>
        </ns0:blipFill>
        <ns0:spPr>
          <ns1:xfrm>
            <ns1:off x="8796600" y="5985000"/>
            <ns1:ext cx="493560" cy="47772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73" name="Text Box 47"/>
          <ns0:cNvSpPr/>
          <ns0:nvPr/>
        </ns0:nvSpPr>
        <ns0:spPr>
          <ns1:xfrm>
            <ns1:off x="8011080" y="6522840"/>
            <ns1:ext cx="696240" cy="27648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Punto 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de Encuentro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74" name="Picture 2" descr=""/>
          <ns0:cNvPicPr/>
          <ns0:nvPr/>
        </ns0:nvPicPr>
        <ns0:blipFill>
          <ns1:blip ns2:embed="rId101"/>
          <ns1:srcRect l="20496" t="22636" r="30132" b="11715"/>
          <ns1:stretch/>
        </ns0:blipFill>
        <ns0:spPr>
          <ns1:xfrm>
            <ns1:off x="9954360" y="5984640"/>
            <ns1:ext cx="473760" cy="47232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75" name="Text Box 47"/>
          <ns0:cNvSpPr/>
          <ns0:nvPr/>
        </ns0:nvSpPr>
        <ns0:spPr>
          <ns1:xfrm>
            <ns1:off x="9937440" y="6522840"/>
            <ns1:ext cx="545400" cy="27648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Riesgo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 Eléctrico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476" name="Text Box 172"/>
          <ns0:cNvSpPr/>
          <ns0:nvPr/>
        </ns0:nvSpPr>
        <ns0:spPr>
          <ns1:xfrm>
            <ns1:off x="10527480" y="6522840"/>
            <ns1:ext cx="482400" cy="18432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MX" sz="600" strike="noStrike" u="none">
                <ns1:solidFill>
                  <ns1:schemeClr val="dk1"/>
                </ns1:solidFill>
                <ns1:effectLst/>
                <ns1:uFillTx/>
                <ns1:latin typeface="Calibri"/>
              </ns1:rPr>
              <ns1:t>Extintor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77" name="Picture 4" descr=""/>
          <ns0:cNvPicPr/>
          <ns0:nvPr/>
        </ns0:nvPicPr>
        <ns0:blipFill>
          <ns1:blip ns2:embed="rId102"/>
          <ns1:srcRect l="29284" t="19527" r="20158" b="12084"/>
          <ns1:stretch/>
        </ns0:blipFill>
        <ns0:spPr>
          <ns1:xfrm>
            <ns1:off x="10512360" y="5983920"/>
            <ns1:ext cx="486720" cy="45396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78" name="Picture 2" descr=""/>
          <ns0:cNvPicPr/>
          <ns0:nvPr/>
        </ns0:nvPicPr>
        <ns0:blipFill>
          <ns1:blip ns2:embed="rId103"/>
          <ns1:srcRect l="30058" t="20537" r="17970" b="12132"/>
          <ns1:stretch/>
        </ns0:blipFill>
        <ns0:spPr>
          <ns1:xfrm>
            <ns1:off x="11201040" y="5983920"/>
            <ns1:ext cx="417960" cy="45396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79" name="Text Box 47"/>
          <ns0:cNvSpPr/>
          <ns0:nvPr/>
        </ns0:nvSpPr>
        <ns0:spPr>
          <ns1:xfrm>
            <ns1:off x="11044440" y="6522840"/>
            <ns1:ext cx="726120" cy="27648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Alarma 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1" lang="es-ES" sz="600" strike="noStrike" u="none">
                <ns1:solidFill>
                  <ns1:schemeClr val="dk1"/>
                </ns1:solidFill>
                <ns1:effectLst/>
                <ns1:uFillTx/>
                <ns1:latin typeface="Times New Roman"/>
                <ns1:ea typeface="ＭＳ Ｐゴシック"/>
              </ns1:rPr>
              <ns1:t>de Evacuación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480" name="592 Rectángulo"/>
          <ns0:cNvSpPr/>
          <ns0:nvPr/>
        </ns0:nvSpPr>
        <ns0:spPr>
          <ns1:xfrm>
            <ns1:off x="7188120" y="5965200"/>
            <ns1:ext cx="4677480" cy="864000"/>
          </ns1:xfrm>
          <ns1:prstGeom prst="rect">
            <ns1:avLst/>
          </ns1:prstGeom>
          <ns1:noFill/>
          <ns1:ln w="31750">
            <ns1:solidFill>
              <ns1:srgbClr val="000000"/>
            </ns1:solidFill>
          </ns1:ln>
        </ns0:spPr>
        <ns0:style>
          <ns1:lnRef idx="2">
            <ns1:schemeClr val="accent1">
              <ns1:shade val="50000"/>
            </ns1:schemeClr>
          </ns1:lnRef>
          <ns1:fillRef idx="1">
            <ns1:schemeClr val="accent1"/>
          </ns1:fillRef>
          <ns1:effectRef idx="0">
            <ns1:schemeClr val="accent1"/>
          </ns1:effectRef>
          <ns1:fontRef idx="minor"/>
        </ns0:style>
        <ns0:txBody>
          <ns1:bodyPr lIns="90000" rIns="90000" tIns="45000" bIns="45000" anchor="ctr">
            <ns1:noAutofit/>
          </ns1:bodyPr>
          <ns1:p>
            <ns1:pPr defTabSz="914400">
              <ns1:lnSpc>
                <ns1:spcPct val="100000"/>
              </ns1:lnSpc>
            </ns1:pPr>
            <ns1:endParaRPr b="0" lang="es-ES" sz="1600" strike="noStrike" u="none">
              <ns1:solidFill>
                <ns1:schemeClr val="lt1"/>
              </ns1:solidFill>
              <ns1:effectLst/>
              <ns1:uFillTx/>
              <ns1:latin typeface="Calibri"/>
            </ns1:endParaRPr>
          </ns1:p>
        </ns0:txBody>
      </ns0:sp>
      <ns0:sp>
        <ns0:nvSpPr>
          <ns0:cNvPr id="481" name="Text Box 172"/>
          <ns0:cNvSpPr/>
          <ns0:nvPr/>
        </ns0:nvSpPr>
        <ns0:spPr>
          <ns1:xfrm>
            <ns1:off x="9290520" y="6517800"/>
            <ns1:ext cx="612720" cy="276480"/>
          </ns1:xfrm>
          <ns1:prstGeom prst="rect">
            <ns1:avLst/>
          </ns1:prstGeom>
          <ns1:noFill/>
          <ns1:ln w="9525">
            <ns1:solidFill>
              <ns1:srgbClr val="000000"/>
            </ns1:solidFill>
            <ns1:miter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0" lang="es-MX" sz="600" strike="noStrike" u="none">
                <ns1:solidFill>
                  <ns1:schemeClr val="dk1"/>
                </ns1:solidFill>
                <ns1:effectLst/>
                <ns1:uFillTx/>
                <ns1:latin typeface="Calibri"/>
              </ns1:rPr>
              <ns1:t>Salida de Emergencia</ns1:t>
            </ns1:r>
            <ns1:endParaRPr b="0" lang="es-CO" sz="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82" name="Picture 32" descr=""/>
          <ns0:cNvPicPr/>
          <ns0:nvPr/>
        </ns0:nvPicPr>
        <ns0:blipFill>
          <ns1:blip ns2:embed="rId104"/>
          <ns1:stretch/>
        </ns0:blipFill>
        <ns0:spPr>
          <ns1:xfrm>
            <ns1:off x="9408240" y="5986440"/>
            <ns1:ext cx="436680" cy="461880"/>
          </ns1:xfrm>
          <ns1:prstGeom prst="rect">
            <ns1:avLst/>
          </ns1:prstGeom>
          <ns1:noFill/>
          <ns1:ln w="0">
            <ns1:noFill/>
          </ns1:ln>
        </ns0:spPr>
      </ns0:pic>
      <ns0:sp>
        <ns0:nvSpPr>
          <ns0:cNvPr id="483" name="Rectangle 7"/>
          <ns0:cNvSpPr/>
          <ns0:nvPr/>
        </ns0:nvSpPr>
        <ns0:spPr>
          <ns1:xfrm>
            <ns1:off x="343080" y="886680"/>
            <ns1:ext cx="1874520" cy="3662280"/>
          </ns1:xfrm>
          <ns1:prstGeom prst="rect">
            <ns1:avLst/>
          </ns1:prstGeom>
          <ns1:solidFill>
            <ns1:schemeClr val="tx2">
              <ns1:lumMod val="60000"/>
              <ns1:lumOff val="40000"/>
            </ns1:schemeClr>
          </ns1:solidFill>
          <ns1:ln w="9525">
            <ns1:noFill/>
          </ns1:ln>
          <ns1:scene3d>
            <ns1:camera prst="orthographicFront">
              <ns1:rot lat="0" lon="0" rev="0"/>
            </ns1:camera>
            <ns1:lightRig dir="t" rig="glow">
              <ns1:rot lat="0" lon="0" rev="14100000"/>
            </ns1:lightRig>
          </ns1:scene3d>
          <ns1:sp3d prstMaterial="softEdge">
            <ns1:bevelT prst="artDeco" w="127000"/>
          </ns1:sp3d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1" lang="es-CO" sz="800" strike="noStrike" u="sng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Recomendaciones Generales para evacuación: 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1.Cuando escuche la alarma de evacuación , suspenda toda actividad  y prepárese para salir en forma ordenada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2. Atienda las instrucciones del líder de evacuación o del personal de la organización.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3. Evacue con calma, no corra, no se devuelva, evite bromas, camine por la derecha, lleve a los visitantes, cierre las puertas al salir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4. No movilice vehículos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algn="just"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5. En el punto de encuentro, el líder llamará lista, esté atento.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r>
              <ns1:rPr b="1" lang="es-CO" sz="800" strike="noStrike" u="sng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Teléfonos de Emergencia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Bomberos :                     119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Cruz Roja:                 </ns1:t>
            </ns1: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	</ns1:t>
            </ns1: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    132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Defensa Civil:                144 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defTabSz="914400">
              <ns1:lnSpc>
                <ns1:spcPct val="100000"/>
              </ns1:lnSpc>
            </ns1:pP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Policía nacional:            112 </ns1:t>
            </ns1: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	</ns1:t>
            </ns1: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	</ns1:t>
            </ns1:r>
            <ns1:r>
              <ns1:rPr b="0" lang="es-CO" sz="800" strike="noStrike" u="none">
                <ns1:solidFill>
                  <ns1:srgbClr val="000000"/>
                </ns1:solidFill>
                <ns1:effectLst/>
                <ns1:uFillTx/>
                <ns1:latin typeface="Times New Roman"/>
                <ns1:ea typeface="ＭＳ Ｐゴシック"/>
              </ns1:rPr>
              <ns1:t>   123</ns1:t>
            </ns1:r>
            <ns1:endParaRPr b="0" lang="es-CO" sz="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484" name="Rectángulo 314"/>
          <ns0:cNvSpPr/>
          <ns0:nvPr/>
        </ns0:nvSpPr>
        <ns0:spPr>
          <ns1:xfrm>
            <ns1:off x="8393760" y="3223440"/>
            <ns1:ext cx="3729960" cy="55368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0" lang="es-MX" sz="16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PLANO DE EVACUACION</ns1:t>
            </ns1:r>
            <ns1:endParaRPr b="0" lang="es-CO" sz="16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algn="ctr" defTabSz="914400">
              <ns1:lnSpc>
                <ns1:spcPct val="100000"/>
              </ns1:lnSpc>
            </ns1:pPr>
            <ns1:r>
              <ns1:rPr b="0" lang="es-MX" sz="1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PLANTA EL LOMARAL</ns1:t>
            </ns1:r>
            <ns1:endParaRPr b="0" lang="es-CO" sz="14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106"/>
      </ns0:audio>
    </ns0:spTree>
  </ns0:cSld>
  <ns4:AlternateContent>
    <ns4:Choice Requires="p14">
      <ns0:transition spd="slow" ns5:dur="2000"/>
    </ns4:Choice>
    <ns4:Fallback>
      <ns0:transition spd="slow"/>
    </ns4:Fallback>
  </ns4:AlternateContent>
</ns0:sld>
</file>

<file path=ppt/slides/slide32.xml><?xml version="1.0" encoding="utf-8"?>
<ns0:sld xmlns:ns0="http://schemas.openxmlformats.org/presentationml/2006/main" xmlns:ns1="http://schemas.openxmlformats.org/drawingml/2006/main" xmlns:ns2="http://schemas.microsoft.com/office/powerpoint/2010/main" xmlns:ns3="http://schemas.openxmlformats.org/drawingml/2006/diagram" xmlns:ns4="http://schemas.openxmlformats.org/officeDocument/2006/relationships" xmlns:ns5="http://schemas.openxmlformats.org/markup-compatibility/2006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85" name="Rectángulo 3"/>
          <ns0:cNvSpPr/>
          <ns0:nvPr/>
        </ns0:nvSpPr>
        <ns0:spPr>
          <ns1:xfrm>
            <ns1:off x="397440" y="1060200"/>
            <ns1:ext cx="74606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BRIGADAS DE EMERGENCIA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aphicFrame>
        <ns0:nvGraphicFramePr>
          <ns0:cNvPr id="1" name="Diagram1"/>
          <ns0:cNvGraphicFramePr/>
          <ns0:nvPr>
            <ns0:extLst>
              <ns0:ext uri="{D42A27DB-BD31-4B8C-83A1-F6EECF244321}">
                <ns2:modId val="3708550849"/>
              </ns0:ext>
            </ns0:extLst>
          </ns0:nvPr>
        </ns0:nvGraphicFramePr>
        <ns0:xfrm>
          <ns1:off x="715680" y="1522440"/>
          <ns1:ext cx="10203840" cy="5169600"/>
        </ns0:xfrm>
        <ns1:graphic>
          <ns1:graphicData uri="http://schemas.openxmlformats.org/drawingml/2006/diagram">
            <ns3:relIds ns4:dm="rId1" ns4:lo="rId2" ns4:qs="rId3" ns4:cs="rId4"/>
          </ns1:graphicData>
        </ns1:graphic>
      </ns0:graphicFrame>
      <ns0:sp>
        <ns0:nvSpPr>
          <ns0:cNvPr id="486" name="Cruz 5"/>
          <ns0:cNvSpPr/>
          <ns0:nvPr/>
        </ns0:nvSpPr>
        <ns0:spPr>
          <ns1:xfrm>
            <ns1:off x="9762840" y="1842120"/>
            <ns1:ext cx="596160" cy="556200"/>
          </ns1:xfrm>
          <ns1:prstGeom prst="plus">
            <ns1:avLst>
              <ns1:gd name="adj" fmla="val 34524"/>
            </ns1:avLst>
          </ns1:prstGeom>
          <ns1:solidFill>
            <ns1:srgbClr val="ff0000"/>
          </ns1:solidFill>
          <ns1:ln>
            <ns1:solidFill>
              <ns1:srgbClr val="43729d"/>
            </ns1:solidFill>
          </ns1:ln>
        </ns0:spPr>
        <ns0:style>
          <ns1:lnRef idx="2">
            <ns1:schemeClr val="accent1">
              <ns1:shade val="50000"/>
            </ns1:schemeClr>
          </ns1:lnRef>
          <ns1:fillRef idx="1">
            <ns1:schemeClr val="accent1"/>
          </ns1:fillRef>
          <ns1:effectRef idx="0">
            <ns1:schemeClr val="accent1"/>
          </ns1:effectRef>
          <ns1:fontRef idx="minor"/>
        </ns0:style>
        <ns0:txBody>
          <ns1:bodyPr lIns="90000" rIns="90000" tIns="45000" bIns="45000" anchor="ctr">
            <ns1:noAutofit/>
          </ns1:bodyPr>
          <ns1:p>
            <ns1:pPr algn="ctr" defTabSz="914400">
              <ns1:lnSpc>
                <ns1:spcPct val="100000"/>
              </ns1:lnSpc>
            </ns1:pPr>
            <ns1:endParaRPr b="0" lang="es-CO" sz="1800" strike="noStrike" u="none">
              <ns1:solidFill>
                <ns1:schemeClr val="lt1"/>
              </ns1:solidFill>
              <ns1:effectLst/>
              <ns1:uFillTx/>
              <ns1:latin typeface="Calibri"/>
            </ns1:endParaRPr>
          </ns1:p>
        </ns0:txBody>
      </ns0:sp>
      <ns0:pic>
        <ns0:nvPicPr>
          <ns0:cNvPr id="487" name="Imagen 6" descr=""/>
          <ns0:cNvPicPr/>
          <ns0:nvPr/>
        </ns0:nvPicPr>
        <ns0:blipFill>
          <ns1:blip ns4:embed="rId6"/>
          <ns1:stretch/>
        </ns0:blipFill>
        <ns0:spPr>
          <ns1:xfrm>
            <ns1:off x="9797400" y="3033360"/>
            <ns1:ext cx="561600" cy="84528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88" name="Imagen 7" descr=""/>
          <ns0:cNvPicPr/>
          <ns0:nvPr/>
        </ns0:nvPicPr>
        <ns0:blipFill>
          <ns1:blip ns4:embed="rId7"/>
          <ns1:stretch/>
        </ns0:blipFill>
        <ns0:spPr>
          <ns1:xfrm>
            <ns1:off x="9727200" y="4397040"/>
            <ns1:ext cx="702000" cy="7020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489" name="Imagen 8" descr=""/>
          <ns0:cNvPicPr/>
          <ns0:nvPr/>
        </ns0:nvPicPr>
        <ns0:blipFill>
          <ns1:blip ns4:embed="rId8"/>
          <ns1:stretch/>
        </ns0:blipFill>
        <ns0:spPr>
          <ns1:xfrm>
            <ns1:off x="9727200" y="5727960"/>
            <ns1:ext cx="735840" cy="72684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4:link="rId10"/>
      </ns0:audio>
    </ns0:spTree>
  </ns0:cSld>
  <ns5:AlternateContent>
    <ns5:Choice Requires="p14">
      <ns0:transition spd="slow" ns2:dur="2000"/>
    </ns5:Choice>
    <ns5:Fallback>
      <ns0:transition spd="slow"/>
    </ns5:Fallback>
  </ns5:AlternateContent>
</ns0:sld>
</file>

<file path=ppt/slides/slide33.xml><?xml version="1.0" encoding="utf-8"?>
<ns0:sld xmlns:ns0="http://schemas.openxmlformats.org/presentationml/2006/main" xmlns:ns1="http://schemas.openxmlformats.org/drawingml/2006/main" xmlns:ns2="http://schemas.microsoft.com/office/powerpoint/2010/main" xmlns:ns3="http://schemas.openxmlformats.org/drawingml/2006/diagram" xmlns:ns4="http://schemas.openxmlformats.org/officeDocument/2006/relationships" xmlns:ns5="http://schemas.openxmlformats.org/markup-compatibility/2006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graphicFrame>
        <ns0:nvGraphicFramePr>
          <ns0:cNvPr id="2" name="Diagram2"/>
          <ns0:cNvGraphicFramePr/>
          <ns0:nvPr>
            <ns0:extLst>
              <ns0:ext uri="{D42A27DB-BD31-4B8C-83A1-F6EECF244321}">
                <ns2:modId val="3340152317"/>
              </ns0:ext>
            </ns0:extLst>
          </ns0:nvPr>
        </ns0:nvGraphicFramePr>
        <ns0:xfrm>
          <ns1:off x="482760" y="1383480"/>
          <ns1:ext cx="8127720" cy="5418360"/>
        </ns0:xfrm>
        <ns1:graphic>
          <ns1:graphicData uri="http://schemas.openxmlformats.org/drawingml/2006/diagram">
            <ns3:relIds ns4:dm="rId1" ns4:lo="rId2" ns4:qs="rId3" ns4:cs="rId4"/>
          </ns1:graphicData>
        </ns1:graphic>
      </ns0:graphicFrame>
      <ns0:sp>
        <ns0:nvSpPr>
          <ns0:cNvPr id="490" name="Rectángulo 10"/>
          <ns0:cNvSpPr/>
          <ns0:nvPr/>
        </ns0:nvSpPr>
        <ns0:spPr>
          <ns1:xfrm>
            <ns1:off x="3918240" y="958680"/>
            <ns1:ext cx="7460640" cy="6458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¿QUE EMERGENCIAS PUEDEN MATERIALIZARSE EN LA PLANTA EL LOMARAL ?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491" name="Imagen 11"/>
          <ns0:cNvSpPr/>
          <ns0:nvPr/>
        </ns0:nvSpPr>
        <ns0:spPr>
          <ns1:xfrm>
            <ns1:off x="7340760" y="2878200"/>
            <ns1:ext cx="4038120" cy="2428920"/>
          </ns1:xfrm>
          <ns1:prstGeom prst="round2DiagRect">
            <ns1:avLst>
              <ns1:gd name="adj1" fmla="val 16667"/>
              <ns1:gd name="adj2" fmla="val 50000"/>
            </ns1:avLst>
          </ns1:prstGeom>
          <ns1:blipFill rotWithShape="0">
            <ns1:blip ns4:embed="rId6"/>
            <ns1:srcRect/>
            <ns1:stretch/>
          </ns1:blipFill>
          <ns1:ln cap="sq" w="88900">
            <ns1:solidFill>
              <ns1:srgbClr val="ffffff"/>
            </ns1:solidFill>
            <ns1:miter/>
          </ns1:ln>
          <ns1:effectLst>
            <ns1:outerShdw algn="tl" blurRad="254160" rotWithShape="0">
              <ns1:srgbClr val="000000">
                <ns1:alpha val="43000"/>
              </ns1:srgbClr>
            </ns1:outerShdw>
          </ns1:effectLst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4:link="rId8"/>
      </ns0:audio>
    </ns0:spTree>
  </ns0:cSld>
  <ns5:AlternateContent>
    <ns5:Choice Requires="p14">
      <ns0:transition spd="slow" ns2:dur="2000"/>
    </ns5:Choice>
    <ns5:Fallback>
      <ns0:transition spd="slow"/>
    </ns5:Fallback>
  </ns5:AlternateContent>
</ns0:sld>
</file>

<file path=ppt/slides/slide3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microsoft.com/office/powerpoint/2010/main" xmlns:ns4="http://schemas.openxmlformats.org/drawingml/2006/diagram" xmlns:ns5="http://schemas.openxmlformats.org/markup-compatibility/2006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92" name="Rectángulo 3"/>
          <ns0:cNvSpPr/>
          <ns0:nvPr/>
        </ns0:nvSpPr>
        <ns0:spPr>
          <ns1:xfrm>
            <ns1:off x="2190960" y="1022040"/>
            <ns1:ext cx="7460640" cy="6458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ESTRUCTURA DEL COPASST Y COCOLAB DE LA PLANTA EL LOMARAL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pic>
        <ns0:nvPicPr>
          <ns0:cNvPr id="493" name="Imagen 4" descr=""/>
          <ns0:cNvPicPr/>
          <ns0:nvPr/>
        </ns0:nvPicPr>
        <ns0:blipFill>
          <ns1:blip ns2:embed="rId1"/>
          <ns1:stretch/>
        </ns0:blipFill>
        <ns0:spPr>
          <ns1:xfrm>
            <ns1:off x="583920" y="2357640"/>
            <ns1:ext cx="4165200" cy="3168000"/>
          </ns1:xfrm>
          <ns1:prstGeom prst="rect">
            <ns1:avLst/>
          </ns1:prstGeom>
          <ns1:solidFill>
            <ns1:srgbClr val="ededed"/>
          </ns1:solidFill>
          <ns1:ln cap="sq" w="190500">
            <ns1:solidFill>
              <ns1:srgbClr val="ffffff"/>
            </ns1:solidFill>
            <ns1:miter/>
          </ns1:ln>
          <ns1:effectLst>
            <ns1:outerShdw algn="tl" blurRad="65160" dir="12889470" dist="50432" kx="195000" ky="145000" rotWithShape="0">
              <ns1:srgbClr val="000000">
                <ns1:alpha val="30000"/>
              </ns1:srgbClr>
            </ns1:outerShdw>
          </ns1:effectLst>
          <ns1:scene3d>
            <ns1:camera prst="orthographicFront">
              <ns1:rot lat="0" lon="0" rev="360000"/>
            </ns1:camera>
            <ns1:lightRig dir="t" rig="twoPt">
              <ns1:rot lat="0" lon="0" rev="7200000"/>
            </ns1:lightRig>
          </ns1:scene3d>
          <ns1:sp3d contourW="12700">
            <ns1:bevelT w="25400" h="19050"/>
            <ns1:contourClr>
              <ns1:srgbClr val="969696"/>
            </ns1:contourClr>
          </ns1:sp3d>
        </ns0:spPr>
      </ns0:pic>
      <ns0:graphicFrame>
        <ns0:nvGraphicFramePr>
          <ns0:cNvPr id="3" name="Diagram3"/>
          <ns0:cNvGraphicFramePr/>
          <ns0:nvPr>
            <ns0:extLst>
              <ns0:ext uri="{D42A27DB-BD31-4B8C-83A1-F6EECF244321}">
                <ns3:modId val="3895185531"/>
              </ns0:ext>
            </ns0:extLst>
          </ns0:nvPr>
        </ns0:nvGraphicFramePr>
        <ns0:xfrm>
          <ns1:off x="5549760" y="1977480"/>
          <ns1:ext cx="5912640" cy="3928320"/>
        </ns0:xfrm>
        <ns1:graphic>
          <ns1:graphicData uri="http://schemas.openxmlformats.org/drawingml/2006/diagram">
            <ns4:relIds ns2:dm="rId2" ns2:lo="rId3" ns2:qs="rId4" ns2:cs="rId5"/>
          </ns1:graphicData>
        </ns1:graphic>
      </ns0:graphicFrame>
      <ns0:audio>
        <ns0:cTn id="0" dur="0" fill="hold"/>
        <ns0:audioFile ns2:link="rId8"/>
      </ns0:audio>
    </ns0:spTree>
  </ns0:cSld>
  <ns5:AlternateContent>
    <ns5:Choice Requires="p14">
      <ns0:transition spd="slow" ns3:dur="2000"/>
    </ns5:Choice>
    <ns5:Fallback>
      <ns0:transition spd="slow"/>
    </ns5:Fallback>
  </ns5:AlternateContent>
</ns0:sld>
</file>

<file path=ppt/slides/slide35.xml><?xml version="1.0" encoding="utf-8"?>
<ns0:sld xmlns:ns0="http://schemas.openxmlformats.org/presentationml/2006/main" xmlns:ns1="http://schemas.openxmlformats.org/drawingml/2006/main" xmlns:ns2="http://schemas.microsoft.com/office/powerpoint/2010/main" xmlns:ns3="http://schemas.openxmlformats.org/drawingml/2006/diagram" xmlns:ns4="http://schemas.openxmlformats.org/officeDocument/2006/relationships" xmlns:ns5="http://schemas.openxmlformats.org/markup-compatibility/2006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94" name="Rectángulo 3"/>
          <ns0:cNvSpPr/>
          <ns0:nvPr/>
        </ns0:nvSpPr>
        <ns0:spPr>
          <ns1:xfrm>
            <ns1:off x="4419720" y="789840"/>
            <ns1:ext cx="7772040" cy="3690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0" lang="es-MX" sz="18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COVID 19: PRINCIPALES MEDIDAS DE CONTROL 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graphicFrame>
        <ns0:nvGraphicFramePr>
          <ns0:cNvPr id="4" name="Diagram4"/>
          <ns0:cNvGraphicFramePr/>
          <ns0:nvPr>
            <ns0:extLst>
              <ns0:ext uri="{D42A27DB-BD31-4B8C-83A1-F6EECF244321}">
                <ns2:modId val="3376504459"/>
              </ns0:ext>
            </ns0:extLst>
          </ns0:nvPr>
        </ns0:nvGraphicFramePr>
        <ns0:xfrm>
          <ns1:off x="622440" y="1333800"/>
          <ns1:ext cx="8127720" cy="5418360"/>
        </ns0:xfrm>
        <ns1:graphic>
          <ns1:graphicData uri="http://schemas.openxmlformats.org/drawingml/2006/diagram">
            <ns3:relIds ns4:dm="rId1" ns4:lo="rId2" ns4:qs="rId3" ns4:cs="rId4"/>
          </ns1:graphicData>
        </ns1:graphic>
      </ns0:graphicFrame>
      <ns0:sp>
        <ns0:nvSpPr>
          <ns0:cNvPr id="495" name="Picture 2" descr="WhatsApp Image 2022-01-11 at 10"/>
          <ns0:cNvSpPr/>
          <ns0:nvPr/>
        </ns0:nvSpPr>
        <ns0:spPr>
          <ns1:xfrm>
            <ns1:off x="7827840" y="2222280"/>
            <ns1:ext cx="3261960" cy="3261960"/>
          </ns1:xfrm>
          <ns1:prstGeom prst="roundRect">
            <ns1:avLst>
              <ns1:gd name="adj" fmla="val 16667"/>
            </ns1:avLst>
          </ns1:prstGeom>
          <ns1:blipFill rotWithShape="0">
            <ns1:blip ns4:embed="rId6"/>
            <ns1:srcRect/>
            <ns1:stretch/>
          </ns1:blipFill>
          <ns1:ln w="0">
            <ns1:noFill/>
          </ns1:ln>
          <ns1:effectLst>
            <ns1:outerShdw algn="tl" blurRad="152280" dir="868217" dist="11525" kx="110000" ky="200000" rotWithShape="0" sy="98000">
              <ns1:srgbClr val="000000">
                <ns1:alpha val="30000"/>
              </ns1:srgbClr>
            </ns1:outerShdw>
          </ns1:effectLst>
          <ns1:scene3d>
            <ns1:camera prst="perspectiveRelaxed">
              <ns1:rot lat="19800000" lon="1200000" rev="20820000"/>
            </ns1:camera>
            <ns1:lightRig dir="t" rig="threePt"/>
          </ns1:scene3d>
          <ns1:sp3d contourW="6350" prstMaterial="matte">
            <ns1:bevelT w="101600" h="101600"/>
            <ns1:contourClr>
              <ns1:srgbClr val="969696"/>
            </ns1:contourClr>
          </ns1:sp3d>
        </ns0:spPr>
        <ns0:style>
          <ns1:lnRef idx="0"/>
          <ns1:fillRef idx="0"/>
          <ns1:effectRef idx="0"/>
          <ns1:fontRef idx="minor"/>
        </ns0:style>
        <ns0:txBody>
          <ns1:bodyPr lIns="90000" rIns="90000" tIns="45000" bIns="45000" anchor="t">
            <ns1:noAutofit/>
          </ns1:bodyPr>
          <ns1:p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4:link="rId8"/>
      </ns0:audio>
    </ns0:spTree>
  </ns0:cSld>
  <ns5:AlternateContent>
    <ns5:Choice Requires="p14">
      <ns0:transition spd="slow" ns2:dur="2000"/>
    </ns5:Choice>
    <ns5:Fallback>
      <ns0:transition spd="slow"/>
    </ns5:Fallback>
  </ns5:AlternateContent>
</ns0:sld>
</file>

<file path=ppt/slides/slide3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496" name="Rectángulo 4"/>
          <ns0:cNvSpPr/>
          <ns0:nvPr/>
        </ns0:nvSpPr>
        <ns0:spPr>
          <ns1:xfrm>
            <ns1:off x="796320" y="2720520"/>
            <ns1:ext cx="10380960" cy="193860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4000" strike="noStrike" u="none">
                <ns1:solidFill>
                  <ns1:schemeClr val="dk1">
                    <ns1:lumMod val="85000"/>
                    <ns1:lumOff val="15000"/>
                  </ns1:schemeClr>
                </ns1:solidFill>
                <ns1:effectLst/>
                <ns1:uFillTx/>
                <ns1:latin typeface="Arial"/>
              </ns1:rPr>
              <ns1:t>“NADA ES TAN IMPORTANTE NI TAN URGENTE QUE NO SE PUEDA HACER CON SEGURIDAD”</ns1:t>
            </ns1:r>
            <ns1:endParaRPr b="0" lang="es-CO" sz="40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sp>
        <ns0:nvSpPr>
          <ns0:cNvPr id="497" name="Rectángulo 6"/>
          <ns0:cNvSpPr/>
          <ns0:nvPr/>
        </ns0:nvSpPr>
        <ns0:spPr>
          <ns1:xfrm>
            <ns1:off x="9062640" y="5934600"/>
            <ns1:ext cx="2828520" cy="923040"/>
          </ns1:xfrm>
          <ns1:prstGeom prst="rect">
            <ns1:avLst/>
          </ns1:prstGeom>
          <ns1:noFill/>
          <ns1:ln w="0">
            <ns1:noFill/>
          </ns1:ln>
        </ns0:spPr>
        <ns0:style>
          <ns1:lnRef idx="0"/>
          <ns1:fillRef idx="0"/>
          <ns1:effectRef idx="0"/>
          <ns1:fontRef idx="minor"/>
        </ns0:style>
        <ns0:txBody>
          <ns1:bodyPr wrap="none" anchor="t">
            <ns1:spAutoFit/>
          </ns1:bodyPr>
          <ns1:p>
            <ns1:pPr algn="ctr" defTabSz="914400">
              <ns1:lnSpc>
                <ns1:spcPct val="100000"/>
              </ns1:lnSpc>
            </ns1:pPr>
            <ns1:r>
              <ns1:rPr b="1" lang="es-ES" sz="5400" strike="noStrike" u="none">
                <ns1:ln>
                  <ns1:solidFill>
                    <ns1:schemeClr val="accent5"/>
                  </ns1:solidFill>
                </ns1:ln>
                <ns1:solidFill>
                  <ns1:srgbClr val="ffffff"/>
                </ns1:solidFill>
                <ns1:effectLst/>
                <ns1:uFillTx/>
                <ns1:latin typeface="Calibri"/>
              </ns1:rPr>
              <ns1:t>Gracias…</ns1:t>
            </ns1:r>
            <ns1:endParaRPr b="0" lang="es-CO" sz="54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4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09" name="PlaceHolder 1"/>
          <ns0:cNvSpPr>
            <ns1:spLocks noGrp="1"/>
          </ns0:cNvSpPr>
          <ns0:nvPr>
            <ns0:ph type="title"/>
          </ns0:nvPr>
        </ns0:nvSpPr>
        <ns0:spPr>
          <ns1:xfrm>
            <ns1:off x="493560" y="13060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CERTIFICADOS EN:</ns1:t>
            </ns1:r>
            <ns1:endParaRPr b="0" lang="es-CO" sz="24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pic>
        <ns0:nvPicPr>
          <ns0:cNvPr id="110" name="Picture 4" descr="JLL Colombia obtiene certificaciones ISO"/>
          <ns0:cNvPicPr/>
          <ns0:nvPr/>
        </ns0:nvPicPr>
        <ns0:blipFill>
          <ns1:blip ns2:embed="rId1"/>
          <ns1:srcRect l="0" t="17222" r="0" b="15017"/>
          <ns1:stretch/>
        </ns0:blipFill>
        <ns0:spPr>
          <ns1:xfrm>
            <ns1:off x="943560" y="2818440"/>
            <ns1:ext cx="4392000" cy="2232000"/>
          </ns1:xfrm>
          <ns1:prstGeom prst="rect">
            <ns1:avLst/>
          </ns1:prstGeom>
          <ns1:noFill/>
          <ns1:ln w="0">
            <ns1:noFill/>
          </ns1:ln>
        </ns0:spPr>
      </ns0:pic>
      <ns0:pic>
        <ns0:nvPicPr>
          <ns0:cNvPr id="111" name="Picture 6" descr="Nosostros | Cosmo Ltda"/>
          <ns0:cNvPicPr/>
          <ns0:nvPr/>
        </ns0:nvPicPr>
        <ns0:blipFill>
          <ns1:blip ns2:embed="rId2"/>
          <ns1:stretch/>
        </ns0:blipFill>
        <ns0:spPr>
          <ns1:xfrm>
            <ns1:off x="6189120" y="2818440"/>
            <ns1:ext cx="4819680" cy="2232000"/>
          </ns1:xfrm>
          <ns1:prstGeom prst="rect">
            <ns1:avLst/>
          </ns1:prstGeom>
          <ns1:noFill/>
          <ns1:ln w="0">
            <ns1:noFill/>
          </ns1:ln>
        </ns0:spPr>
      </ns0:pic>
      <ns0:audio>
        <ns0:cTn id="0" dur="0" fill="hold"/>
        <ns0:audioFile ns2:link="rId4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5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12" name="PlaceHolder 1"/>
          <ns0:cNvSpPr>
            <ns1:spLocks noGrp="1"/>
          </ns0:cNvSpPr>
          <ns0:nvPr>
            <ns0:ph type="title"/>
          </ns0:nvPr>
        </ns0:nvSpPr>
        <ns0:spPr>
          <ns1:xfrm>
            <ns1:off x="493560" y="13060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ALCANCE DEL PROYECTO:</ns1:t>
            </ns1:r>
            <ns1:endParaRPr b="0" lang="es-CO" sz="24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graphicFrame>
        <ns0:nvGraphicFramePr>
          <ns0:cNvPr id="113" name="Table 1"/>
          <ns0:cNvGraphicFramePr/>
          <ns0:nvPr/>
        </ns0:nvGraphicFramePr>
        <ns0:xfrm>
          <ns1:off x="1431000" y="3070080"/>
          <ns1:ext cx="8649000" cy="1738800"/>
        </ns0:xfrm>
        <ns1:graphic>
          <ns1:graphicData uri="http://schemas.openxmlformats.org/drawingml/2006/table">
            <ns1:tbl>
              <ns1:tblPr/>
              <ns1:tblGrid>
                <ns1:gridCol w="3165840"/>
                <ns1:gridCol w="5483160"/>
              </ns1:tblGrid>
              <ns1:tr h="792000">
                <ns1:tc>
                  <ns1:txBody>
                    <ns1:bodyPr anchor="t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1" lang="es-CO" sz="16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EMPRESA:</ns1:t>
                      </ns1:r>
                      <ns1:endParaRPr b="0" lang="es-CO" sz="16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91440" marR="91440">
                    <ns1:lnL w="12240">
                      <ns1:solidFill>
                        <ns1:srgbClr val="ffffff"/>
                      </ns1:solidFill>
                      <ns1:prstDash val="solid"/>
                    </ns1:lnL>
                    <ns1:lnR w="12240">
                      <ns1:solidFill>
                        <ns1:srgbClr val="ffffff"/>
                      </ns1:solidFill>
                      <ns1:prstDash val="solid"/>
                    </ns1:lnR>
                    <ns1:lnT w="38160">
                      <ns1:solidFill>
                        <ns1:srgbClr val="ffffff"/>
                      </ns1:solidFill>
                      <ns1:prstDash val="solid"/>
                    </ns1:lnT>
                    <ns1:lnB w="12240">
                      <ns1:solidFill>
                        <ns1:srgbClr val="ffffff"/>
                      </ns1:solidFill>
                      <ns1:prstDash val="solid"/>
                    </ns1:lnB>
                    <ns1:noFill/>
                  </ns1:tcPr>
                </ns1:tc>
                <ns1:tc>
                  <ns1:txBody>
                    <ns1:bodyPr anchor="t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MONTAJES Y CONSTRUCCIONES 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0" lang="es-CO" sz="18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FERMAR SAS. </ns1:t>
                      </ns1:r>
                      <ns1:endParaRPr b="0" lang="es-CO" sz="1800" strike="noStrike" u="none">
                        <ns1:solidFill>
                          <ns1:srgbClr val="000000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91440" marR="91440">
                    <ns1:lnL w="12240">
                      <ns1:solidFill>
                        <ns1:srgbClr val="ffffff"/>
                      </ns1:solidFill>
                      <ns1:prstDash val="solid"/>
                    </ns1:lnL>
                    <ns1:lnR w="12240">
                      <ns1:solidFill>
                        <ns1:srgbClr val="ffffff"/>
                      </ns1:solidFill>
                      <ns1:prstDash val="solid"/>
                    </ns1:lnR>
                    <ns1:lnT w="38160">
                      <ns1:solidFill>
                        <ns1:srgbClr val="ffffff"/>
                      </ns1:solidFill>
                      <ns1:prstDash val="solid"/>
                    </ns1:lnT>
                    <ns1:lnB w="12240">
                      <ns1:solidFill>
                        <ns1:srgbClr val="ffffff"/>
                      </ns1:solidFill>
                      <ns1:prstDash val="solid"/>
                    </ns1:lnB>
                    <ns1:noFill/>
                  </ns1:tcPr>
                </ns1:tc>
              </ns1:tr>
              <ns1:tr h="936000">
                <ns1:tc>
                  <ns1:txBody>
                    <ns1:bodyPr anchor="t">
                      <ns1:noAutofit/>
                    </ns1:bodyPr>
                    <ns1:p>
                      <ns1:pPr defTabSz="914400">
                        <ns1:lnSpc>
                          <ns1:spcPct val="100000"/>
                        </ns1:lnSpc>
                      </ns1:pPr>
                      <ns1:endParaRPr b="0" lang="es-CO" sz="16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defTabSz="914400">
                        <ns1:lnSpc>
                          <ns1:spcPct val="100000"/>
                        </ns1:lnSpc>
                      </ns1:pPr>
                      <ns1:r>
                        <ns1:rPr b="1" lang="es-CO" sz="16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ACTIVIDAD:</ns1:t>
                      </ns1:r>
                      <ns1:endParaRPr b="0" lang="es-CO" sz="16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91440" marR="91440">
                    <ns1:lnL w="12240">
                      <ns1:solidFill>
                        <ns1:srgbClr val="ffffff"/>
                      </ns1:solidFill>
                      <ns1:prstDash val="solid"/>
                    </ns1:lnL>
                    <ns1:lnR w="12240">
                      <ns1:solidFill>
                        <ns1:srgbClr val="ffffff"/>
                      </ns1:solidFill>
                      <ns1:prstDash val="solid"/>
                    </ns1:lnR>
                    <ns1:lnT w="12240">
                      <ns1:solidFill>
                        <ns1:srgbClr val="ffffff"/>
                      </ns1:solidFill>
                      <ns1:prstDash val="solid"/>
                    </ns1:lnT>
                    <ns1:lnB w="12240">
                      <ns1:solidFill>
                        <ns1:srgbClr val="ffffff"/>
                      </ns1:solidFill>
                      <ns1:prstDash val="solid"/>
                    </ns1:lnB>
                    <ns1:solidFill>
                      <ns1:schemeClr val="accent1">
                        <ns1:lumMod val="75000"/>
                      </ns1:schemeClr>
                    </ns1:solidFill>
                  </ns1:tcPr>
                </ns1:tc>
                <ns1:tc>
                  <ns1:txBody>
                    <ns1:bodyPr anchor="t">
                      <ns1:noAutofit/>
                    </ns1:bodyPr>
                    <ns1:p>
                      <ns1:pPr algn="just" defTabSz="914400">
                        <ns1:lnSpc>
                          <ns1:spcPct val="100000"/>
                        </ns1:lnSpc>
                      </ns1:pPr>
                      <ns1:endParaRPr b="0" lang="es-CO" sz="16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  <ns1:p>
                      <ns1:pPr algn="just" defTabSz="914400">
                        <ns1:lnSpc>
                          <ns1:spcPct val="100000"/>
                        </ns1:lnSpc>
                      </ns1:pPr>
                      <ns1:r>
                        <ns1:rPr b="1" lang="es-ES" sz="1600" strike="noStrike" u="none">
                          <ns1:solidFill>
                            <ns1:schemeClr val="dk1"/>
                          </ns1:solidFill>
                          <ns1:effectLst/>
                          <ns1:uFillTx/>
                          <ns1:latin typeface="Arial Black"/>
                        </ns1:rPr>
                        <ns1:t>ACTIVIDADES DE TRATAMIENTO DE LODOS EN LA PLANTA EL LOMARAL</ns1:t>
                      </ns1:r>
                      <ns1:endParaRPr b="0" lang="es-CO" sz="1600" strike="noStrike" u="none">
                        <ns1:solidFill>
                          <ns1:srgbClr val="ffffff"/>
                        </ns1:solidFill>
                        <ns1:effectLst/>
                        <ns1:uFillTx/>
                        <ns1:latin typeface="Arial"/>
                      </ns1:endParaRPr>
                    </ns1:p>
                  </ns1:txBody>
                  <ns1:tcPr anchor="t" marL="91440" marR="91440">
                    <ns1:lnL w="12240">
                      <ns1:solidFill>
                        <ns1:srgbClr val="ffffff"/>
                      </ns1:solidFill>
                      <ns1:prstDash val="solid"/>
                    </ns1:lnL>
                    <ns1:lnR w="12240">
                      <ns1:solidFill>
                        <ns1:srgbClr val="ffffff"/>
                      </ns1:solidFill>
                      <ns1:prstDash val="solid"/>
                    </ns1:lnR>
                    <ns1:lnT w="12240">
                      <ns1:solidFill>
                        <ns1:srgbClr val="ffffff"/>
                      </ns1:solidFill>
                      <ns1:prstDash val="solid"/>
                    </ns1:lnT>
                    <ns1:lnB w="12240">
                      <ns1:solidFill>
                        <ns1:srgbClr val="ffffff"/>
                      </ns1:solidFill>
                      <ns1:prstDash val="solid"/>
                    </ns1:lnB>
                    <ns1:solidFill>
                      <ns1:schemeClr val="accent1">
                        <ns1:lumMod val="75000"/>
                      </ns1:schemeClr>
                    </ns1:solidFill>
                  </ns1:tcPr>
                </ns1:tc>
              </ns1:tr>
            </ns1:tbl>
          </ns1:graphicData>
        </ns1:graphic>
      </ns0:graphicFrame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6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14" name="PlaceHolder 1"/>
          <ns0:cNvSpPr>
            <ns1:spLocks noGrp="1"/>
          </ns0:cNvSpPr>
          <ns0:nvPr>
            <ns0:ph type="title"/>
          </ns0:nvPr>
        </ns0:nvSpPr>
        <ns0:spPr>
          <ns1:xfrm>
            <ns1:off x="493560" y="11998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0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POLITICAS HSE:</ns1:t>
            </ns1:r>
            <ns1:endParaRPr b="0" lang="es-CO" sz="20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pic>
        <ns0:nvPicPr>
          <ns0:cNvPr id="115" name="Imagen 4" descr=""/>
          <ns0:cNvPicPr/>
          <ns0:nvPr/>
        </ns0:nvPicPr>
        <ns0:blipFill>
          <ns1:blip ns2:embed="rId1"/>
          <ns1:stretch/>
        </ns0:blipFill>
        <ns0:spPr>
          <ns1:xfrm>
            <ns1:off x="1537200" y="1881720"/>
            <ns1:ext cx="8958240" cy="4460400"/>
          </ns1:xfrm>
          <ns1:prstGeom prst="rect">
            <ns1:avLst/>
          </ns1:prstGeom>
          <ns1:noFill/>
          <ns1:ln w="0">
            <ns1:noFill/>
          </ns1:ln>
          <ns1:effectLst>
            <ns1:outerShdw algn="tl" blurRad="291960" dir="2700000" dist="139498" rotWithShape="0">
              <ns1:srgbClr val="333333">
                <ns1:alpha val="65000"/>
              </ns1:srgbClr>
            </ns1:outerShdw>
          </ns1:effectLst>
        </ns0:spPr>
      </ns0:pic>
      <ns0:audio>
        <ns0:cTn id="0" dur="0" fill="hold"/>
        <ns0:audioFile ns2:link="rId3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7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16" name="PlaceHolder 1"/>
          <ns0:cNvSpPr>
            <ns1:spLocks noGrp="1"/>
          </ns0:cNvSpPr>
          <ns0:nvPr>
            <ns0:ph type="title"/>
          </ns0:nvPr>
        </ns0:nvSpPr>
        <ns0:spPr>
          <ns1:xfrm>
            <ns1:off x="506880" y="13456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 fontScale="92500" lnSpcReduction="9999"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COMO PARTICIPA EL PERSONAL EN EL LOGRO DE LA POLITICA HSE:</ns1:t>
            </ns1:r>
            <ns1:endParaRPr b="0" lang="es-CO" sz="24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sp>
        <ns0:nvSpPr>
          <ns0:cNvPr id="117" name="Rectángulo 4"/>
          <ns0:cNvSpPr/>
          <ns0:nvPr/>
        </ns0:nvSpPr>
        <ns0:spPr>
          <ns1:xfrm>
            <ns1:off x="841680" y="2530800"/>
            <ns1:ext cx="9846000" cy="3249720"/>
          </ns1:xfrm>
          <ns1:prstGeom prst="rect">
            <ns1:avLst/>
          </ns1:prstGeom>
          <ns1:gradFill rotWithShape="0">
            <ns1:gsLst>
              <ns1:gs pos="0">
                <ns1:srgbClr val="b1cbe9"/>
              </ns1:gs>
              <ns1:gs pos="50000">
                <ns1:srgbClr val="a2c1e4"/>
              </ns1:gs>
              <ns1:gs pos="100000">
                <ns1:srgbClr val="92b9e3"/>
              </ns1:gs>
            </ns1:gsLst>
            <ns1:lin ang="5400000"/>
          </ns1:gradFill>
          <ns1:ln>
            <ns1:solidFill>
              <ns1:srgbClr val="5b9bd5"/>
            </ns1:solidFill>
          </ns1:ln>
        </ns0:spPr>
        <ns0:style>
          <ns1:lnRef idx="1">
            <ns1:schemeClr val="accent1"/>
          </ns1:lnRef>
          <ns1:fillRef idx="2">
            <ns1:schemeClr val="accent1"/>
          </ns1:fillRef>
          <ns1:effectRef idx="1">
            <ns1:schemeClr val="accent1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Colaborar y participar en la implementación de las medidas de prevención de riesgos   e impactos ambientales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Informando sobre la ocurrencia de incidentes y accidentes de trabajo en forma oportuna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n-US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Implementando adecuadamente los controles operacionales en HSE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Informar toda condición ambiental peligrosa y práctica insegura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n-US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Utilizando adecuadamente los EPP de acuerdo a la labor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Cumplir las normas y procedimientos de SST establecidas por la empresa.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Cumplir las actividades planteadas tales como normas de trabajo seguro, EPP  etc.)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spcBef>
                <ns1:spcPts val="360"/>
              </ns1:spcBef>
              <ns1:buClr>
                <ns1:srgbClr val="000000"/>
              </ns1:buClr>
              <ns1:buFont typeface="Calibri Light"/>
              <ns1:buAutoNum type="arabicPeriod"/>
            </ns1:pPr>
            <ns1:r>
              <ns1:rPr b="0" lang="es-CO" sz="1800" strike="noStrike" u="none">
                <ns1:solidFill>
                  <ns1:schemeClr val="dk1"/>
                </ns1:solidFill>
                <ns1:effectLst/>
                <ns1:uFillTx/>
                <ns1:latin typeface="Arial"/>
              </ns1:rPr>
              <ns1:t>Velar por que se adopten medidas de prevención y control de impactos negativos al medio ambiente</ns1:t>
            </ns1:r>
            <ns1:endParaRPr b="0" lang="es-CO" sz="1800" strike="noStrike" u="none">
              <ns1:solidFill>
                <ns1:srgbClr val="000000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8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18" name="PlaceHolder 1"/>
          <ns0:cNvSpPr>
            <ns1:spLocks noGrp="1"/>
          </ns0:cNvSpPr>
          <ns0:nvPr>
            <ns0:ph type="title"/>
          </ns0:nvPr>
        </ns0:nvSpPr>
        <ns0:spPr>
          <ns1:xfrm>
            <ns1:off x="493560" y="13060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0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POLITICAS DE CALIDAD:</ns1:t>
            </ns1:r>
            <ns1:endParaRPr b="0" lang="es-CO" sz="20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pic>
        <ns0:nvPicPr>
          <ns0:cNvPr id="119" name="Imagen 4" descr=""/>
          <ns0:cNvPicPr/>
          <ns0:nvPr/>
        </ns0:nvPicPr>
        <ns0:blipFill>
          <ns1:blip ns2:embed="rId1"/>
          <ns1:stretch/>
        </ns0:blipFill>
        <ns0:spPr>
          <ns1:xfrm>
            <ns1:off x="1577160" y="1961280"/>
            <ns1:ext cx="8812440" cy="4439160"/>
          </ns1:xfrm>
          <ns1:prstGeom prst="rect">
            <ns1:avLst/>
          </ns1:prstGeom>
          <ns1:noFill/>
          <ns1:ln w="0">
            <ns1:noFill/>
          </ns1:ln>
          <ns1:effectLst>
            <ns1:outerShdw algn="tl" blurRad="291960" dir="2700000" dist="139498" rotWithShape="0">
              <ns1:srgbClr val="333333">
                <ns1:alpha val="65000"/>
              </ns1:srgbClr>
            </ns1:outerShdw>
          </ns1:effectLst>
        </ns0:spPr>
      </ns0:pic>
      <ns0:audio>
        <ns0:cTn id="0" dur="0" fill="hold"/>
        <ns0:audioFile ns2:link="rId3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slides/slide9.xml><?xml version="1.0" encoding="utf-8"?>
<ns0:sld xmlns:ns0="http://schemas.openxmlformats.org/presentationml/2006/main" xmlns:ns1="http://schemas.openxmlformats.org/drawingml/2006/main" xmlns:ns2="http://schemas.openxmlformats.org/officeDocument/2006/relationships" xmlns:ns3="http://schemas.openxmlformats.org/markup-compatibility/2006" xmlns:ns4="http://schemas.microsoft.com/office/powerpoint/2010/main">
  <ns0:cSld>
    <ns0:spTree>
      <ns0:nvGrpSpPr>
        <ns0:cNvPr id="1" name=""/>
        <ns0:cNvGrpSpPr/>
        <ns0:nvPr/>
      </ns0:nvGrpSpPr>
      <ns0:grpSpPr>
        <ns1:xfrm>
          <ns1:off x="0" y="0"/>
          <ns1:ext cx="0" cy="0"/>
          <ns1:chOff x="0" y="0"/>
          <ns1:chExt cx="0" cy="0"/>
        </ns1:xfrm>
      </ns0:grpSpPr>
      <ns0:sp>
        <ns0:nvSpPr>
          <ns0:cNvPr id="120" name="PlaceHolder 1"/>
          <ns0:cNvSpPr>
            <ns1:spLocks noGrp="1"/>
          </ns0:cNvSpPr>
          <ns0:nvPr>
            <ns0:ph type="title"/>
          </ns0:nvPr>
        </ns0:nvSpPr>
        <ns0:spPr>
          <ns1:xfrm>
            <ns1:off x="506880" y="1345680"/>
            <ns1:ext cx="10515240" cy="681480"/>
          </ns1:xfrm>
          <ns1:prstGeom prst="rect">
            <ns1:avLst/>
          </ns1:prstGeom>
          <ns1:noFill/>
          <ns1:ln w="0">
            <ns1:noFill/>
          </ns1:ln>
        </ns0:spPr>
        <ns0:txBody>
          <ns1:bodyPr lIns="91440" rIns="91440" tIns="45720" bIns="45720" anchor="ctr">
            <ns1:normAutofit fontScale="92500" lnSpcReduction="9999"/>
          </ns1:bodyPr>
          <ns1:p>
            <ns1:pPr indent="0" defTabSz="914400">
              <ns1:lnSpc>
                <ns1:spcPct val="90000"/>
              </ns1:lnSpc>
              <ns1:buNone/>
            </ns1:pPr>
            <ns1:r>
              <ns1:rPr b="0" lang="es-MX" sz="2400" strike="noStrike" u="none">
                <ns1:solidFill>
                  <ns1:schemeClr val="dk1"/>
                </ns1:solidFill>
                <ns1:effectLst/>
                <ns1:uFillTx/>
                <ns1:latin typeface="Arial Black"/>
              </ns1:rPr>
              <ns1:t>COMO PARTICIPA EL PERSONAL EN EL LOGRO DE LA POLITICA DE CALIDAD:</ns1:t>
            </ns1:r>
            <ns1:endParaRPr b="0" lang="es-CO" sz="2400" strike="noStrike" u="none">
              <ns1:solidFill>
                <ns1:schemeClr val="dk1"/>
              </ns1:solidFill>
              <ns1:effectLst/>
              <ns1:uFillTx/>
              <ns1:latin typeface="Calibri"/>
            </ns1:endParaRPr>
          </ns1:p>
        </ns0:txBody>
      </ns0:sp>
      <ns0:sp>
        <ns0:nvSpPr>
          <ns0:cNvPr id="121" name="Rectángulo 5"/>
          <ns0:cNvSpPr/>
          <ns0:nvPr/>
        </ns0:nvSpPr>
        <ns0:spPr>
          <ns1:xfrm>
            <ns1:off x="642600" y="2570760"/>
            <ns1:ext cx="10243440" cy="2862000"/>
          </ns1:xfrm>
          <ns1:prstGeom prst="rect">
            <ns1:avLst/>
          </ns1:prstGeom>
          <ns1:solidFill>
            <ns1:srgbClr val="4472c4"/>
          </ns1:solidFill>
          <ns1:ln>
            <ns1:solidFill>
              <ns1:srgbClr val="325490"/>
            </ns1:solidFill>
          </ns1:ln>
        </ns0:spPr>
        <ns0:style>
          <ns1:lnRef idx="2">
            <ns1:schemeClr val="accent5">
              <ns1:shade val="50000"/>
            </ns1:schemeClr>
          </ns1:lnRef>
          <ns1:fillRef idx="1">
            <ns1:schemeClr val="accent5"/>
          </ns1:fillRef>
          <ns1:effectRef idx="0">
            <ns1:schemeClr val="accent5"/>
          </ns1:effectRef>
          <ns1:fontRef idx="minor"/>
        </ns0:style>
        <ns0:txBody>
          <ns1:bodyPr lIns="90000" rIns="90000" tIns="45000" bIns="45000" anchor="t">
            <ns1:spAutoFit/>
          </ns1:bodyPr>
          <ns1:p>
            <ns1:pPr marL="343080" indent="-343080" algn="just" defTabSz="914400">
              <ns1:lnSpc>
                <ns1:spcPct val="100000"/>
              </ns1:lnSpc>
              <ns1:buClr>
                <ns1:srgbClr val="ffffff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lt1"/>
                </ns1:solidFill>
                <ns1:effectLst/>
                <ns1:uFillTx/>
                <ns1:latin typeface="Tahoma"/>
              </ns1:rPr>
              <ns1:t>Realizando sus labores de acuerdo a los requisitos del cliente los cuales son transmitidos a través de las instrucciones dadas por el ingeniero de producción y/o supervisor.</ns1:t>
            </ns1:r>
            <ns1:endParaRPr b="0" lang="es-CO" sz="1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buClr>
                <ns1:srgbClr val="ffffff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lt1"/>
                </ns1:solidFill>
                <ns1:effectLst/>
                <ns1:uFillTx/>
                <ns1:latin typeface="Tahoma"/>
              </ns1:rPr>
              <ns1:t>Realizando un uso adecuado de los materiales de la obra.</ns1:t>
            </ns1:r>
            <ns1:endParaRPr b="0" lang="es-CO" sz="1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buClr>
                <ns1:srgbClr val="ffffff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lt1"/>
                </ns1:solidFill>
                <ns1:effectLst/>
                <ns1:uFillTx/>
                <ns1:latin typeface="Tahoma"/>
              </ns1:rPr>
              <ns1:t>Comunicando a su jefe inmediato todas las anomalías (oportunidades de mejora) de la obra con el fin tomar una acción correctiva al respecto para eliminar el error y a su vez evitar que este vuelva  a suceder.</ns1:t>
            </ns1:r>
            <ns1:endParaRPr b="0" lang="es-CO" sz="1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buClr>
                <ns1:srgbClr val="ffffff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lt1"/>
                </ns1:solidFill>
                <ns1:effectLst/>
                <ns1:uFillTx/>
                <ns1:latin typeface="Tahoma"/>
              </ns1:rPr>
              <ns1:t>Realizando las labores de acuerdo a los instructivos de la obra y reportando la información de la obra en los registros asignados </ns1:t>
            </ns1:r>
            <ns1:endParaRPr b="0" lang="es-CO" sz="1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  <ns1:p>
            <ns1:pPr marL="343080" indent="-343080" algn="just" defTabSz="914400">
              <ns1:lnSpc>
                <ns1:spcPct val="100000"/>
              </ns1:lnSpc>
              <ns1:buClr>
                <ns1:srgbClr val="ffffff"/>
              </ns1:buClr>
              <ns1:buFont typeface="Calibri Light"/>
              <ns1:buAutoNum type="arabicPeriod"/>
            </ns1:pPr>
            <ns1:r>
              <ns1:rPr b="0" lang="es-ES" sz="1800" strike="noStrike" u="none">
                <ns1:solidFill>
                  <ns1:schemeClr val="lt1"/>
                </ns1:solidFill>
                <ns1:effectLst/>
                <ns1:uFillTx/>
                <ns1:latin typeface="Tahoma"/>
              </ns1:rPr>
              <ns1:t>Desarrollar las labores de acuerdo a los procedimientos adecuados y instrucciones el ingeniero de producción y/o supervisor para evitar reprocesos en la obra.</ns1:t>
            </ns1:r>
            <ns1:endParaRPr b="0" lang="es-CO" sz="1800" strike="noStrike" u="none">
              <ns1:solidFill>
                <ns1:srgbClr val="ffffff"/>
              </ns1:solidFill>
              <ns1:effectLst/>
              <ns1:uFillTx/>
              <ns1:latin typeface="Arial"/>
            </ns1:endParaRPr>
          </ns1:p>
        </ns0:txBody>
      </ns0:sp>
      <ns0:audio>
        <ns0:cTn id="0" dur="0" fill="hold"/>
        <ns0:audioFile ns2:link="rId2"/>
      </ns0:audio>
    </ns0:spTree>
  </ns0:cSld>
  <ns3:AlternateContent>
    <ns3:Choice Requires="p14">
      <ns0:transition spd="slow" ns4:dur="2000"/>
    </ns3:Choice>
    <ns3:Fallback>
      <ns0:transition spd="slow"/>
    </ns3:Fallback>
  </ns3:AlternateContent>
</ns0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1206</TotalTime>
  <Application>LibreOffice/25.2.3.2$Linux_X86_64 LibreOffice_project/520$Build-2</Application>
  <AppVersion>15.0000</AppVersion>
  <Words>1510</Words>
  <Paragraphs>235</Paragraphs>
  <Company>HP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2023-01-11T16:19:23Z</dcterms:created>
  <dc:creator>Jeisson</dc:creator>
  <dc:description/>
  <dc:language>es-CO</dc:language>
  <cp:lastModifiedBy/>
  <dcterms:modified xsi:type="dcterms:W3CDTF">2025-06-20T23:01:23Z</dcterms:modified>
  <cp:revision>71</cp:revision>
  <dc:subject/>
  <dc:title>Inducción Especifica HSE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Panorámica</vt:lpwstr>
  </property>
  <property fmtid="{D5CDD505-2E9C-101B-9397-08002B2CF9AE}" pid="3" name="Slides">
    <vt:i4>36</vt:i4>
  </property>
</Properties>
</file>